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432" r:id="rId2"/>
    <p:sldId id="406" r:id="rId3"/>
    <p:sldId id="435" r:id="rId4"/>
    <p:sldId id="438" r:id="rId5"/>
    <p:sldId id="436" r:id="rId6"/>
    <p:sldId id="419" r:id="rId7"/>
    <p:sldId id="420" r:id="rId8"/>
    <p:sldId id="423" r:id="rId9"/>
    <p:sldId id="424" r:id="rId10"/>
    <p:sldId id="437" r:id="rId11"/>
    <p:sldId id="407" r:id="rId12"/>
    <p:sldId id="427" r:id="rId13"/>
    <p:sldId id="428" r:id="rId14"/>
    <p:sldId id="439" r:id="rId15"/>
    <p:sldId id="440" r:id="rId16"/>
    <p:sldId id="429" r:id="rId17"/>
    <p:sldId id="430" r:id="rId18"/>
    <p:sldId id="431" r:id="rId19"/>
    <p:sldId id="434" r:id="rId20"/>
    <p:sldId id="344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A5A5A"/>
    <a:srgbClr val="0000CC"/>
    <a:srgbClr val="009FDA"/>
    <a:srgbClr val="D01279"/>
    <a:srgbClr val="1A9DE9"/>
    <a:srgbClr val="2195E9"/>
    <a:srgbClr val="3293E9"/>
    <a:srgbClr val="3BAC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710" autoAdjust="0"/>
    <p:restoredTop sz="94364" autoAdjust="0"/>
  </p:normalViewPr>
  <p:slideViewPr>
    <p:cSldViewPr snapToGrid="0">
      <p:cViewPr varScale="1">
        <p:scale>
          <a:sx n="70" d="100"/>
          <a:sy n="70" d="100"/>
        </p:scale>
        <p:origin x="91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B10BBC2-86C1-409B-87A3-CF89F2D05B1C}" type="doc">
      <dgm:prSet loTypeId="urn:microsoft.com/office/officeart/2005/8/layout/list1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BD8CE9AC-2233-4A32-B1EA-11E7AE16E79A}">
      <dgm:prSet phldrT="[Text]" custT="1"/>
      <dgm:spPr/>
      <dgm:t>
        <a:bodyPr/>
        <a:lstStyle/>
        <a:p>
          <a:r>
            <a:rPr lang="en-US" sz="2400" dirty="0" smtClean="0">
              <a:solidFill>
                <a:schemeClr val="tx1"/>
              </a:solidFill>
              <a:latin typeface="Arial Narrow" panose="020B0606020202030204" pitchFamily="34" charset="0"/>
            </a:rPr>
            <a:t>1. Work with Boolean algebra</a:t>
          </a:r>
          <a:endParaRPr lang="en-US" sz="2400" dirty="0">
            <a:solidFill>
              <a:schemeClr val="tx1"/>
            </a:solidFill>
            <a:latin typeface="Arial Narrow" panose="020B0606020202030204" pitchFamily="34" charset="0"/>
          </a:endParaRPr>
        </a:p>
      </dgm:t>
    </dgm:pt>
    <dgm:pt modelId="{B8584627-E8D0-43CF-94F2-2B03402CD319}" type="parTrans" cxnId="{DD333F91-5303-45F8-A375-DAB9C06C91E9}">
      <dgm:prSet/>
      <dgm:spPr/>
      <dgm:t>
        <a:bodyPr/>
        <a:lstStyle/>
        <a:p>
          <a:endParaRPr lang="en-US" sz="2400">
            <a:solidFill>
              <a:schemeClr val="tx1"/>
            </a:solidFill>
            <a:latin typeface="Arial Narrow" panose="020B0606020202030204" pitchFamily="34" charset="0"/>
          </a:endParaRPr>
        </a:p>
      </dgm:t>
    </dgm:pt>
    <dgm:pt modelId="{C96251D6-E76E-4C9B-BDF8-68391FA7C0A8}" type="sibTrans" cxnId="{DD333F91-5303-45F8-A375-DAB9C06C91E9}">
      <dgm:prSet/>
      <dgm:spPr/>
      <dgm:t>
        <a:bodyPr/>
        <a:lstStyle/>
        <a:p>
          <a:endParaRPr lang="en-US" sz="2400">
            <a:solidFill>
              <a:schemeClr val="tx1"/>
            </a:solidFill>
            <a:latin typeface="Arial Narrow" panose="020B0606020202030204" pitchFamily="34" charset="0"/>
          </a:endParaRPr>
        </a:p>
      </dgm:t>
    </dgm:pt>
    <dgm:pt modelId="{59CD44D9-2878-4CF1-AFEA-D9B85D52C105}">
      <dgm:prSet phldrT="[Text]" custT="1"/>
      <dgm:spPr/>
      <dgm:t>
        <a:bodyPr/>
        <a:lstStyle/>
        <a:p>
          <a:r>
            <a:rPr lang="en-US" sz="2400" dirty="0" smtClean="0">
              <a:solidFill>
                <a:schemeClr val="tx1"/>
              </a:solidFill>
              <a:latin typeface="Arial Narrow" panose="020B0606020202030204" pitchFamily="34" charset="0"/>
            </a:rPr>
            <a:t>2. Create simple digital circuits</a:t>
          </a:r>
          <a:endParaRPr lang="en-US" sz="2400" dirty="0">
            <a:solidFill>
              <a:schemeClr val="tx1"/>
            </a:solidFill>
            <a:latin typeface="Arial Narrow" panose="020B0606020202030204" pitchFamily="34" charset="0"/>
          </a:endParaRPr>
        </a:p>
      </dgm:t>
    </dgm:pt>
    <dgm:pt modelId="{B4697EC8-6F04-47A4-8DE1-8F88F5D85C2A}" type="parTrans" cxnId="{A47A70AF-55FE-4654-A752-4DB331C6FD40}">
      <dgm:prSet/>
      <dgm:spPr/>
      <dgm:t>
        <a:bodyPr/>
        <a:lstStyle/>
        <a:p>
          <a:endParaRPr lang="en-US" sz="2400">
            <a:solidFill>
              <a:schemeClr val="tx1"/>
            </a:solidFill>
            <a:latin typeface="Arial Narrow" panose="020B0606020202030204" pitchFamily="34" charset="0"/>
          </a:endParaRPr>
        </a:p>
      </dgm:t>
    </dgm:pt>
    <dgm:pt modelId="{D1070A40-7179-4FC6-8B7A-4C7EB4292C50}" type="sibTrans" cxnId="{A47A70AF-55FE-4654-A752-4DB331C6FD40}">
      <dgm:prSet/>
      <dgm:spPr/>
      <dgm:t>
        <a:bodyPr/>
        <a:lstStyle/>
        <a:p>
          <a:endParaRPr lang="en-US" sz="2400">
            <a:solidFill>
              <a:schemeClr val="tx1"/>
            </a:solidFill>
            <a:latin typeface="Arial Narrow" panose="020B0606020202030204" pitchFamily="34" charset="0"/>
          </a:endParaRPr>
        </a:p>
      </dgm:t>
    </dgm:pt>
    <dgm:pt modelId="{71D5A856-200A-4839-8110-A241C9708F7F}">
      <dgm:prSet phldrT="[Text]" custT="1"/>
      <dgm:spPr/>
      <dgm:t>
        <a:bodyPr/>
        <a:lstStyle/>
        <a:p>
          <a:r>
            <a:rPr lang="en-US" sz="2400" dirty="0" smtClean="0">
              <a:solidFill>
                <a:schemeClr val="tx1"/>
              </a:solidFill>
              <a:latin typeface="Arial Narrow" panose="020B0606020202030204" pitchFamily="34" charset="0"/>
            </a:rPr>
            <a:t>3. Understand relation between Boolean logic and digital circuits</a:t>
          </a:r>
          <a:endParaRPr lang="en-US" sz="2400" dirty="0">
            <a:solidFill>
              <a:schemeClr val="tx1"/>
            </a:solidFill>
            <a:latin typeface="Arial Narrow" panose="020B0606020202030204" pitchFamily="34" charset="0"/>
          </a:endParaRPr>
        </a:p>
      </dgm:t>
    </dgm:pt>
    <dgm:pt modelId="{0C002A9F-58A2-40D0-BF92-A4464498BEA2}" type="parTrans" cxnId="{3C7F4F7C-028D-4DD2-A679-426BDCB33534}">
      <dgm:prSet/>
      <dgm:spPr/>
      <dgm:t>
        <a:bodyPr/>
        <a:lstStyle/>
        <a:p>
          <a:endParaRPr lang="en-US" sz="2400">
            <a:solidFill>
              <a:schemeClr val="tx1"/>
            </a:solidFill>
            <a:latin typeface="Arial Narrow" panose="020B0606020202030204" pitchFamily="34" charset="0"/>
          </a:endParaRPr>
        </a:p>
      </dgm:t>
    </dgm:pt>
    <dgm:pt modelId="{46260178-99E8-4108-9E6E-FA76BAB7C7FA}" type="sibTrans" cxnId="{3C7F4F7C-028D-4DD2-A679-426BDCB33534}">
      <dgm:prSet/>
      <dgm:spPr/>
      <dgm:t>
        <a:bodyPr/>
        <a:lstStyle/>
        <a:p>
          <a:endParaRPr lang="en-US" sz="2400">
            <a:solidFill>
              <a:schemeClr val="tx1"/>
            </a:solidFill>
            <a:latin typeface="Arial Narrow" panose="020B0606020202030204" pitchFamily="34" charset="0"/>
          </a:endParaRPr>
        </a:p>
      </dgm:t>
    </dgm:pt>
    <dgm:pt modelId="{73499160-08E7-4F1E-AE32-E523E715B9F7}">
      <dgm:prSet phldrT="[Text]" custT="1"/>
      <dgm:spPr/>
      <dgm:t>
        <a:bodyPr/>
        <a:lstStyle/>
        <a:p>
          <a:r>
            <a:rPr lang="en-US" sz="2400" dirty="0" smtClean="0">
              <a:solidFill>
                <a:schemeClr val="tx1"/>
              </a:solidFill>
              <a:latin typeface="Arial Narrow" panose="020B0606020202030204" pitchFamily="34" charset="0"/>
            </a:rPr>
            <a:t>4. Use Boolean Laws and  Karnaugh-maps to </a:t>
          </a:r>
          <a:r>
            <a:rPr lang="en-US" sz="2400" dirty="0" err="1" smtClean="0">
              <a:solidFill>
                <a:schemeClr val="tx1"/>
              </a:solidFill>
              <a:latin typeface="Arial Narrow" panose="020B0606020202030204" pitchFamily="34" charset="0"/>
            </a:rPr>
            <a:t>minimise</a:t>
          </a:r>
          <a:r>
            <a:rPr lang="en-US" sz="2400" dirty="0" smtClean="0">
              <a:solidFill>
                <a:schemeClr val="tx1"/>
              </a:solidFill>
              <a:latin typeface="Arial Narrow" panose="020B0606020202030204" pitchFamily="34" charset="0"/>
            </a:rPr>
            <a:t> Boolean functions</a:t>
          </a:r>
          <a:endParaRPr lang="en-US" sz="2400" dirty="0">
            <a:solidFill>
              <a:schemeClr val="tx1"/>
            </a:solidFill>
            <a:latin typeface="Arial Narrow" panose="020B0606020202030204" pitchFamily="34" charset="0"/>
          </a:endParaRPr>
        </a:p>
      </dgm:t>
    </dgm:pt>
    <dgm:pt modelId="{75725A63-C709-437E-A202-251EA0C8A733}" type="parTrans" cxnId="{8E5E52C8-D978-47BD-BE4F-CDEEADDB6D9A}">
      <dgm:prSet/>
      <dgm:spPr/>
      <dgm:t>
        <a:bodyPr/>
        <a:lstStyle/>
        <a:p>
          <a:endParaRPr lang="en-US" sz="2400">
            <a:solidFill>
              <a:schemeClr val="tx1"/>
            </a:solidFill>
            <a:latin typeface="Arial Narrow" panose="020B0606020202030204" pitchFamily="34" charset="0"/>
          </a:endParaRPr>
        </a:p>
      </dgm:t>
    </dgm:pt>
    <dgm:pt modelId="{768AF444-1410-43A2-9A58-E01603AA2DAB}" type="sibTrans" cxnId="{8E5E52C8-D978-47BD-BE4F-CDEEADDB6D9A}">
      <dgm:prSet/>
      <dgm:spPr/>
      <dgm:t>
        <a:bodyPr/>
        <a:lstStyle/>
        <a:p>
          <a:endParaRPr lang="en-US" sz="2400">
            <a:solidFill>
              <a:schemeClr val="tx1"/>
            </a:solidFill>
            <a:latin typeface="Arial Narrow" panose="020B0606020202030204" pitchFamily="34" charset="0"/>
          </a:endParaRPr>
        </a:p>
      </dgm:t>
    </dgm:pt>
    <dgm:pt modelId="{EE43406D-0F0B-4C9B-A0C0-873FB60E0691}" type="pres">
      <dgm:prSet presAssocID="{3B10BBC2-86C1-409B-87A3-CF89F2D05B1C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6553397-3E0E-47AE-BE88-F916E5E664EE}" type="pres">
      <dgm:prSet presAssocID="{BD8CE9AC-2233-4A32-B1EA-11E7AE16E79A}" presName="parentLin" presStyleCnt="0"/>
      <dgm:spPr/>
      <dgm:t>
        <a:bodyPr/>
        <a:lstStyle/>
        <a:p>
          <a:endParaRPr lang="en-US"/>
        </a:p>
      </dgm:t>
    </dgm:pt>
    <dgm:pt modelId="{DE6C02AB-5B66-4C9C-89EF-6BADBAC3B0CD}" type="pres">
      <dgm:prSet presAssocID="{BD8CE9AC-2233-4A32-B1EA-11E7AE16E79A}" presName="parentLeftMargin" presStyleLbl="node1" presStyleIdx="0" presStyleCnt="4"/>
      <dgm:spPr/>
      <dgm:t>
        <a:bodyPr/>
        <a:lstStyle/>
        <a:p>
          <a:endParaRPr lang="en-US"/>
        </a:p>
      </dgm:t>
    </dgm:pt>
    <dgm:pt modelId="{6EFC7379-8A84-42EF-8FEA-DD53AF1256CC}" type="pres">
      <dgm:prSet presAssocID="{BD8CE9AC-2233-4A32-B1EA-11E7AE16E79A}" presName="parentText" presStyleLbl="node1" presStyleIdx="0" presStyleCnt="4" custScaleX="121589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70AA8EC-D835-46D8-9F8E-A6D20854C8F5}" type="pres">
      <dgm:prSet presAssocID="{BD8CE9AC-2233-4A32-B1EA-11E7AE16E79A}" presName="negativeSpace" presStyleCnt="0"/>
      <dgm:spPr/>
      <dgm:t>
        <a:bodyPr/>
        <a:lstStyle/>
        <a:p>
          <a:endParaRPr lang="en-US"/>
        </a:p>
      </dgm:t>
    </dgm:pt>
    <dgm:pt modelId="{79DF654B-290E-4F19-BC59-F94A7509CD43}" type="pres">
      <dgm:prSet presAssocID="{BD8CE9AC-2233-4A32-B1EA-11E7AE16E79A}" presName="childText" presStyleLbl="conFgAcc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1CD4274-15DE-414F-83EA-E03D46115113}" type="pres">
      <dgm:prSet presAssocID="{C96251D6-E76E-4C9B-BDF8-68391FA7C0A8}" presName="spaceBetweenRectangles" presStyleCnt="0"/>
      <dgm:spPr/>
      <dgm:t>
        <a:bodyPr/>
        <a:lstStyle/>
        <a:p>
          <a:endParaRPr lang="en-US"/>
        </a:p>
      </dgm:t>
    </dgm:pt>
    <dgm:pt modelId="{E65204A0-F7E2-457D-ABE2-3041BE0E6B75}" type="pres">
      <dgm:prSet presAssocID="{59CD44D9-2878-4CF1-AFEA-D9B85D52C105}" presName="parentLin" presStyleCnt="0"/>
      <dgm:spPr/>
      <dgm:t>
        <a:bodyPr/>
        <a:lstStyle/>
        <a:p>
          <a:endParaRPr lang="en-US"/>
        </a:p>
      </dgm:t>
    </dgm:pt>
    <dgm:pt modelId="{598F476E-46CF-40F0-B5FD-EA53884489D8}" type="pres">
      <dgm:prSet presAssocID="{59CD44D9-2878-4CF1-AFEA-D9B85D52C105}" presName="parentLeftMargin" presStyleLbl="node1" presStyleIdx="0" presStyleCnt="4"/>
      <dgm:spPr/>
      <dgm:t>
        <a:bodyPr/>
        <a:lstStyle/>
        <a:p>
          <a:endParaRPr lang="en-US"/>
        </a:p>
      </dgm:t>
    </dgm:pt>
    <dgm:pt modelId="{AA0E4C6C-FFA0-46E5-8DC1-7E29BA2A64C4}" type="pres">
      <dgm:prSet presAssocID="{59CD44D9-2878-4CF1-AFEA-D9B85D52C105}" presName="parentText" presStyleLbl="node1" presStyleIdx="1" presStyleCnt="4" custScaleX="121589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5848B55-1B9F-4283-841B-0C9316D27C41}" type="pres">
      <dgm:prSet presAssocID="{59CD44D9-2878-4CF1-AFEA-D9B85D52C105}" presName="negativeSpace" presStyleCnt="0"/>
      <dgm:spPr/>
      <dgm:t>
        <a:bodyPr/>
        <a:lstStyle/>
        <a:p>
          <a:endParaRPr lang="en-US"/>
        </a:p>
      </dgm:t>
    </dgm:pt>
    <dgm:pt modelId="{5DDECB8D-BFFB-4C46-A1F9-F4FDC22371EE}" type="pres">
      <dgm:prSet presAssocID="{59CD44D9-2878-4CF1-AFEA-D9B85D52C105}" presName="childText" presStyleLbl="conFgAcc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E2707D8-11B7-4019-AB0B-F3EC353A0D81}" type="pres">
      <dgm:prSet presAssocID="{D1070A40-7179-4FC6-8B7A-4C7EB4292C50}" presName="spaceBetweenRectangles" presStyleCnt="0"/>
      <dgm:spPr/>
      <dgm:t>
        <a:bodyPr/>
        <a:lstStyle/>
        <a:p>
          <a:endParaRPr lang="en-US"/>
        </a:p>
      </dgm:t>
    </dgm:pt>
    <dgm:pt modelId="{A5405D36-F79D-437F-9212-6370C3CEC1DC}" type="pres">
      <dgm:prSet presAssocID="{71D5A856-200A-4839-8110-A241C9708F7F}" presName="parentLin" presStyleCnt="0"/>
      <dgm:spPr/>
      <dgm:t>
        <a:bodyPr/>
        <a:lstStyle/>
        <a:p>
          <a:endParaRPr lang="en-US"/>
        </a:p>
      </dgm:t>
    </dgm:pt>
    <dgm:pt modelId="{3CD59117-4633-4FD8-A56B-F0CF36459B18}" type="pres">
      <dgm:prSet presAssocID="{71D5A856-200A-4839-8110-A241C9708F7F}" presName="parentLeftMargin" presStyleLbl="node1" presStyleIdx="1" presStyleCnt="4"/>
      <dgm:spPr/>
      <dgm:t>
        <a:bodyPr/>
        <a:lstStyle/>
        <a:p>
          <a:endParaRPr lang="en-US"/>
        </a:p>
      </dgm:t>
    </dgm:pt>
    <dgm:pt modelId="{DF4357B9-19E9-4FC5-B4E2-4FB8C3C054C0}" type="pres">
      <dgm:prSet presAssocID="{71D5A856-200A-4839-8110-A241C9708F7F}" presName="parentText" presStyleLbl="node1" presStyleIdx="2" presStyleCnt="4" custScaleX="121589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DD474AB-5D58-4933-AF18-E45D0A7F277C}" type="pres">
      <dgm:prSet presAssocID="{71D5A856-200A-4839-8110-A241C9708F7F}" presName="negativeSpace" presStyleCnt="0"/>
      <dgm:spPr/>
      <dgm:t>
        <a:bodyPr/>
        <a:lstStyle/>
        <a:p>
          <a:endParaRPr lang="en-US"/>
        </a:p>
      </dgm:t>
    </dgm:pt>
    <dgm:pt modelId="{AD5928A0-FBC2-4D9F-9A8D-C5F6BC264594}" type="pres">
      <dgm:prSet presAssocID="{71D5A856-200A-4839-8110-A241C9708F7F}" presName="childText" presStyleLbl="conFgAcc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62B7DBD-D780-438B-963B-C6AFEED0A686}" type="pres">
      <dgm:prSet presAssocID="{46260178-99E8-4108-9E6E-FA76BAB7C7FA}" presName="spaceBetweenRectangles" presStyleCnt="0"/>
      <dgm:spPr/>
      <dgm:t>
        <a:bodyPr/>
        <a:lstStyle/>
        <a:p>
          <a:endParaRPr lang="en-US"/>
        </a:p>
      </dgm:t>
    </dgm:pt>
    <dgm:pt modelId="{09608D7F-763A-4DF1-A392-67E7F125B1C9}" type="pres">
      <dgm:prSet presAssocID="{73499160-08E7-4F1E-AE32-E523E715B9F7}" presName="parentLin" presStyleCnt="0"/>
      <dgm:spPr/>
      <dgm:t>
        <a:bodyPr/>
        <a:lstStyle/>
        <a:p>
          <a:endParaRPr lang="en-US"/>
        </a:p>
      </dgm:t>
    </dgm:pt>
    <dgm:pt modelId="{921DF95A-058C-4CAD-BA42-9E4B55CCC329}" type="pres">
      <dgm:prSet presAssocID="{73499160-08E7-4F1E-AE32-E523E715B9F7}" presName="parentLeftMargin" presStyleLbl="node1" presStyleIdx="2" presStyleCnt="4"/>
      <dgm:spPr/>
      <dgm:t>
        <a:bodyPr/>
        <a:lstStyle/>
        <a:p>
          <a:endParaRPr lang="en-US"/>
        </a:p>
      </dgm:t>
    </dgm:pt>
    <dgm:pt modelId="{8501482D-B787-4893-BD48-28B2D2EF7E3D}" type="pres">
      <dgm:prSet presAssocID="{73499160-08E7-4F1E-AE32-E523E715B9F7}" presName="parentText" presStyleLbl="node1" presStyleIdx="3" presStyleCnt="4" custScaleX="121589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021ABC7-6B8B-490B-8C04-0E3FB69CB0A9}" type="pres">
      <dgm:prSet presAssocID="{73499160-08E7-4F1E-AE32-E523E715B9F7}" presName="negativeSpace" presStyleCnt="0"/>
      <dgm:spPr/>
      <dgm:t>
        <a:bodyPr/>
        <a:lstStyle/>
        <a:p>
          <a:endParaRPr lang="en-US"/>
        </a:p>
      </dgm:t>
    </dgm:pt>
    <dgm:pt modelId="{0D32EB28-8670-4652-A0E8-AF3EC5A090BF}" type="pres">
      <dgm:prSet presAssocID="{73499160-08E7-4F1E-AE32-E523E715B9F7}" presName="childText" presStyleLbl="conFgAcc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26BEC3A-A9B8-474A-87ED-ED589D9EF866}" type="presOf" srcId="{59CD44D9-2878-4CF1-AFEA-D9B85D52C105}" destId="{598F476E-46CF-40F0-B5FD-EA53884489D8}" srcOrd="0" destOrd="0" presId="urn:microsoft.com/office/officeart/2005/8/layout/list1"/>
    <dgm:cxn modelId="{DC74FF83-0897-4CFC-BCC7-C9746B89FF31}" type="presOf" srcId="{71D5A856-200A-4839-8110-A241C9708F7F}" destId="{3CD59117-4633-4FD8-A56B-F0CF36459B18}" srcOrd="0" destOrd="0" presId="urn:microsoft.com/office/officeart/2005/8/layout/list1"/>
    <dgm:cxn modelId="{DD333F91-5303-45F8-A375-DAB9C06C91E9}" srcId="{3B10BBC2-86C1-409B-87A3-CF89F2D05B1C}" destId="{BD8CE9AC-2233-4A32-B1EA-11E7AE16E79A}" srcOrd="0" destOrd="0" parTransId="{B8584627-E8D0-43CF-94F2-2B03402CD319}" sibTransId="{C96251D6-E76E-4C9B-BDF8-68391FA7C0A8}"/>
    <dgm:cxn modelId="{8E5E52C8-D978-47BD-BE4F-CDEEADDB6D9A}" srcId="{3B10BBC2-86C1-409B-87A3-CF89F2D05B1C}" destId="{73499160-08E7-4F1E-AE32-E523E715B9F7}" srcOrd="3" destOrd="0" parTransId="{75725A63-C709-437E-A202-251EA0C8A733}" sibTransId="{768AF444-1410-43A2-9A58-E01603AA2DAB}"/>
    <dgm:cxn modelId="{693199BF-8102-49B3-B4D4-7BAFA85AECE8}" type="presOf" srcId="{BD8CE9AC-2233-4A32-B1EA-11E7AE16E79A}" destId="{DE6C02AB-5B66-4C9C-89EF-6BADBAC3B0CD}" srcOrd="0" destOrd="0" presId="urn:microsoft.com/office/officeart/2005/8/layout/list1"/>
    <dgm:cxn modelId="{A7877F01-2C12-4CA5-869D-160428B5511B}" type="presOf" srcId="{73499160-08E7-4F1E-AE32-E523E715B9F7}" destId="{921DF95A-058C-4CAD-BA42-9E4B55CCC329}" srcOrd="0" destOrd="0" presId="urn:microsoft.com/office/officeart/2005/8/layout/list1"/>
    <dgm:cxn modelId="{A47A70AF-55FE-4654-A752-4DB331C6FD40}" srcId="{3B10BBC2-86C1-409B-87A3-CF89F2D05B1C}" destId="{59CD44D9-2878-4CF1-AFEA-D9B85D52C105}" srcOrd="1" destOrd="0" parTransId="{B4697EC8-6F04-47A4-8DE1-8F88F5D85C2A}" sibTransId="{D1070A40-7179-4FC6-8B7A-4C7EB4292C50}"/>
    <dgm:cxn modelId="{EF55820E-FD8E-4A1E-BA08-1691CB7DB9D0}" type="presOf" srcId="{59CD44D9-2878-4CF1-AFEA-D9B85D52C105}" destId="{AA0E4C6C-FFA0-46E5-8DC1-7E29BA2A64C4}" srcOrd="1" destOrd="0" presId="urn:microsoft.com/office/officeart/2005/8/layout/list1"/>
    <dgm:cxn modelId="{7430B131-7DAF-4A3A-A63C-A2ECF062E466}" type="presOf" srcId="{71D5A856-200A-4839-8110-A241C9708F7F}" destId="{DF4357B9-19E9-4FC5-B4E2-4FB8C3C054C0}" srcOrd="1" destOrd="0" presId="urn:microsoft.com/office/officeart/2005/8/layout/list1"/>
    <dgm:cxn modelId="{9D928169-36B0-4504-833B-DC9279511207}" type="presOf" srcId="{3B10BBC2-86C1-409B-87A3-CF89F2D05B1C}" destId="{EE43406D-0F0B-4C9B-A0C0-873FB60E0691}" srcOrd="0" destOrd="0" presId="urn:microsoft.com/office/officeart/2005/8/layout/list1"/>
    <dgm:cxn modelId="{3C7F4F7C-028D-4DD2-A679-426BDCB33534}" srcId="{3B10BBC2-86C1-409B-87A3-CF89F2D05B1C}" destId="{71D5A856-200A-4839-8110-A241C9708F7F}" srcOrd="2" destOrd="0" parTransId="{0C002A9F-58A2-40D0-BF92-A4464498BEA2}" sibTransId="{46260178-99E8-4108-9E6E-FA76BAB7C7FA}"/>
    <dgm:cxn modelId="{EF69EA16-24E3-4E68-A8FE-8FB68106B709}" type="presOf" srcId="{73499160-08E7-4F1E-AE32-E523E715B9F7}" destId="{8501482D-B787-4893-BD48-28B2D2EF7E3D}" srcOrd="1" destOrd="0" presId="urn:microsoft.com/office/officeart/2005/8/layout/list1"/>
    <dgm:cxn modelId="{23EF38D1-20F4-4332-8D7E-BFE6D1782FFD}" type="presOf" srcId="{BD8CE9AC-2233-4A32-B1EA-11E7AE16E79A}" destId="{6EFC7379-8A84-42EF-8FEA-DD53AF1256CC}" srcOrd="1" destOrd="0" presId="urn:microsoft.com/office/officeart/2005/8/layout/list1"/>
    <dgm:cxn modelId="{65EFA9FD-D60F-4B9C-99D0-D32CC0F061AE}" type="presParOf" srcId="{EE43406D-0F0B-4C9B-A0C0-873FB60E0691}" destId="{06553397-3E0E-47AE-BE88-F916E5E664EE}" srcOrd="0" destOrd="0" presId="urn:microsoft.com/office/officeart/2005/8/layout/list1"/>
    <dgm:cxn modelId="{3E27C5EF-36B5-4A59-B786-C2C72B5C962F}" type="presParOf" srcId="{06553397-3E0E-47AE-BE88-F916E5E664EE}" destId="{DE6C02AB-5B66-4C9C-89EF-6BADBAC3B0CD}" srcOrd="0" destOrd="0" presId="urn:microsoft.com/office/officeart/2005/8/layout/list1"/>
    <dgm:cxn modelId="{361360E1-A9CC-4F16-B044-2033DED47419}" type="presParOf" srcId="{06553397-3E0E-47AE-BE88-F916E5E664EE}" destId="{6EFC7379-8A84-42EF-8FEA-DD53AF1256CC}" srcOrd="1" destOrd="0" presId="urn:microsoft.com/office/officeart/2005/8/layout/list1"/>
    <dgm:cxn modelId="{29FD2CF1-89D0-4CBE-BC0F-54F5C666639F}" type="presParOf" srcId="{EE43406D-0F0B-4C9B-A0C0-873FB60E0691}" destId="{070AA8EC-D835-46D8-9F8E-A6D20854C8F5}" srcOrd="1" destOrd="0" presId="urn:microsoft.com/office/officeart/2005/8/layout/list1"/>
    <dgm:cxn modelId="{0041B809-64E2-430B-A9CA-E02840A0C844}" type="presParOf" srcId="{EE43406D-0F0B-4C9B-A0C0-873FB60E0691}" destId="{79DF654B-290E-4F19-BC59-F94A7509CD43}" srcOrd="2" destOrd="0" presId="urn:microsoft.com/office/officeart/2005/8/layout/list1"/>
    <dgm:cxn modelId="{32C2E15C-6E8F-4272-A6CD-CC8E84D56A3D}" type="presParOf" srcId="{EE43406D-0F0B-4C9B-A0C0-873FB60E0691}" destId="{A1CD4274-15DE-414F-83EA-E03D46115113}" srcOrd="3" destOrd="0" presId="urn:microsoft.com/office/officeart/2005/8/layout/list1"/>
    <dgm:cxn modelId="{729B58D4-6E13-46BA-BE8D-28A93D2430BE}" type="presParOf" srcId="{EE43406D-0F0B-4C9B-A0C0-873FB60E0691}" destId="{E65204A0-F7E2-457D-ABE2-3041BE0E6B75}" srcOrd="4" destOrd="0" presId="urn:microsoft.com/office/officeart/2005/8/layout/list1"/>
    <dgm:cxn modelId="{4415925B-89F1-43CE-83A6-9927BBCDE958}" type="presParOf" srcId="{E65204A0-F7E2-457D-ABE2-3041BE0E6B75}" destId="{598F476E-46CF-40F0-B5FD-EA53884489D8}" srcOrd="0" destOrd="0" presId="urn:microsoft.com/office/officeart/2005/8/layout/list1"/>
    <dgm:cxn modelId="{6EC0915B-B75D-4435-A396-CB6ED2C47E1B}" type="presParOf" srcId="{E65204A0-F7E2-457D-ABE2-3041BE0E6B75}" destId="{AA0E4C6C-FFA0-46E5-8DC1-7E29BA2A64C4}" srcOrd="1" destOrd="0" presId="urn:microsoft.com/office/officeart/2005/8/layout/list1"/>
    <dgm:cxn modelId="{410A86A7-6953-4D5B-A253-3FF326F804DE}" type="presParOf" srcId="{EE43406D-0F0B-4C9B-A0C0-873FB60E0691}" destId="{35848B55-1B9F-4283-841B-0C9316D27C41}" srcOrd="5" destOrd="0" presId="urn:microsoft.com/office/officeart/2005/8/layout/list1"/>
    <dgm:cxn modelId="{B3CC5ECE-E416-4622-B07E-A6AC4495795A}" type="presParOf" srcId="{EE43406D-0F0B-4C9B-A0C0-873FB60E0691}" destId="{5DDECB8D-BFFB-4C46-A1F9-F4FDC22371EE}" srcOrd="6" destOrd="0" presId="urn:microsoft.com/office/officeart/2005/8/layout/list1"/>
    <dgm:cxn modelId="{EA056657-06E9-4002-B7C6-2BC402FBD661}" type="presParOf" srcId="{EE43406D-0F0B-4C9B-A0C0-873FB60E0691}" destId="{FE2707D8-11B7-4019-AB0B-F3EC353A0D81}" srcOrd="7" destOrd="0" presId="urn:microsoft.com/office/officeart/2005/8/layout/list1"/>
    <dgm:cxn modelId="{6C02034A-5C20-4C58-AE71-170E2396CD5E}" type="presParOf" srcId="{EE43406D-0F0B-4C9B-A0C0-873FB60E0691}" destId="{A5405D36-F79D-437F-9212-6370C3CEC1DC}" srcOrd="8" destOrd="0" presId="urn:microsoft.com/office/officeart/2005/8/layout/list1"/>
    <dgm:cxn modelId="{7C86FD04-7228-4166-BADB-0C32FCF5293D}" type="presParOf" srcId="{A5405D36-F79D-437F-9212-6370C3CEC1DC}" destId="{3CD59117-4633-4FD8-A56B-F0CF36459B18}" srcOrd="0" destOrd="0" presId="urn:microsoft.com/office/officeart/2005/8/layout/list1"/>
    <dgm:cxn modelId="{932B5D9E-7657-43F8-A342-F373BEC870D2}" type="presParOf" srcId="{A5405D36-F79D-437F-9212-6370C3CEC1DC}" destId="{DF4357B9-19E9-4FC5-B4E2-4FB8C3C054C0}" srcOrd="1" destOrd="0" presId="urn:microsoft.com/office/officeart/2005/8/layout/list1"/>
    <dgm:cxn modelId="{FC1B7CCA-0B11-48B8-9CDD-28C459CDFEED}" type="presParOf" srcId="{EE43406D-0F0B-4C9B-A0C0-873FB60E0691}" destId="{2DD474AB-5D58-4933-AF18-E45D0A7F277C}" srcOrd="9" destOrd="0" presId="urn:microsoft.com/office/officeart/2005/8/layout/list1"/>
    <dgm:cxn modelId="{6DED3FE1-EB47-47D2-A7B6-4B40C9607E6F}" type="presParOf" srcId="{EE43406D-0F0B-4C9B-A0C0-873FB60E0691}" destId="{AD5928A0-FBC2-4D9F-9A8D-C5F6BC264594}" srcOrd="10" destOrd="0" presId="urn:microsoft.com/office/officeart/2005/8/layout/list1"/>
    <dgm:cxn modelId="{D448F671-2DB1-4127-B058-AE360588DCF3}" type="presParOf" srcId="{EE43406D-0F0B-4C9B-A0C0-873FB60E0691}" destId="{F62B7DBD-D780-438B-963B-C6AFEED0A686}" srcOrd="11" destOrd="0" presId="urn:microsoft.com/office/officeart/2005/8/layout/list1"/>
    <dgm:cxn modelId="{22F4A711-D77A-4299-8EAB-B3FF7B8C5166}" type="presParOf" srcId="{EE43406D-0F0B-4C9B-A0C0-873FB60E0691}" destId="{09608D7F-763A-4DF1-A392-67E7F125B1C9}" srcOrd="12" destOrd="0" presId="urn:microsoft.com/office/officeart/2005/8/layout/list1"/>
    <dgm:cxn modelId="{EC0482B5-FBFF-442D-A80C-57F7C048551A}" type="presParOf" srcId="{09608D7F-763A-4DF1-A392-67E7F125B1C9}" destId="{921DF95A-058C-4CAD-BA42-9E4B55CCC329}" srcOrd="0" destOrd="0" presId="urn:microsoft.com/office/officeart/2005/8/layout/list1"/>
    <dgm:cxn modelId="{DAFDC922-F0F7-443D-8E97-2F0FF5FF5D95}" type="presParOf" srcId="{09608D7F-763A-4DF1-A392-67E7F125B1C9}" destId="{8501482D-B787-4893-BD48-28B2D2EF7E3D}" srcOrd="1" destOrd="0" presId="urn:microsoft.com/office/officeart/2005/8/layout/list1"/>
    <dgm:cxn modelId="{3D4D39BC-43E2-4EAA-A1AC-73809BCCDB2F}" type="presParOf" srcId="{EE43406D-0F0B-4C9B-A0C0-873FB60E0691}" destId="{C021ABC7-6B8B-490B-8C04-0E3FB69CB0A9}" srcOrd="13" destOrd="0" presId="urn:microsoft.com/office/officeart/2005/8/layout/list1"/>
    <dgm:cxn modelId="{63C7AA2A-4E03-43DB-90F1-D936539D5C99}" type="presParOf" srcId="{EE43406D-0F0B-4C9B-A0C0-873FB60E0691}" destId="{0D32EB28-8670-4652-A0E8-AF3EC5A090BF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1D214D5-6A4B-4F48-8BD3-4C4E8D40DB60}" type="doc">
      <dgm:prSet loTypeId="urn:microsoft.com/office/officeart/2009/3/layout/StepUpProcess" loCatId="process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F65D5B67-8B8A-40E5-BA63-76EE3C25CCC2}">
      <dgm:prSet phldrT="[Text]"/>
      <dgm:spPr/>
      <dgm:t>
        <a:bodyPr/>
        <a:lstStyle/>
        <a:p>
          <a:r>
            <a:rPr lang="en-US" dirty="0" smtClean="0"/>
            <a:t>Activity 1: Assignment 1 Briefing</a:t>
          </a:r>
          <a:endParaRPr lang="en-US" dirty="0"/>
        </a:p>
      </dgm:t>
    </dgm:pt>
    <dgm:pt modelId="{19D0809D-3FBD-43A1-AAE0-3947E3DB0A9E}" type="parTrans" cxnId="{1B04015A-9141-4C16-90B4-B5E5D3A625BC}">
      <dgm:prSet/>
      <dgm:spPr/>
      <dgm:t>
        <a:bodyPr/>
        <a:lstStyle/>
        <a:p>
          <a:endParaRPr lang="en-US"/>
        </a:p>
      </dgm:t>
    </dgm:pt>
    <dgm:pt modelId="{6B99B075-DCA8-499F-A351-3A22A4FC07BE}" type="sibTrans" cxnId="{1B04015A-9141-4C16-90B4-B5E5D3A625BC}">
      <dgm:prSet/>
      <dgm:spPr/>
      <dgm:t>
        <a:bodyPr/>
        <a:lstStyle/>
        <a:p>
          <a:endParaRPr lang="en-US"/>
        </a:p>
      </dgm:t>
    </dgm:pt>
    <dgm:pt modelId="{3B1A865B-57BF-4024-A2DB-BEE697EF95F6}">
      <dgm:prSet phldrT="[Text]"/>
      <dgm:spPr/>
      <dgm:t>
        <a:bodyPr/>
        <a:lstStyle/>
        <a:p>
          <a:r>
            <a:rPr lang="en-US" dirty="0" smtClean="0"/>
            <a:t>Activity 2: Discussion and exercise on Boolean algebra and digital circuits</a:t>
          </a:r>
          <a:endParaRPr lang="en-US" dirty="0"/>
        </a:p>
      </dgm:t>
    </dgm:pt>
    <dgm:pt modelId="{24695AA0-82EC-40DB-A10F-BB323F288D19}" type="parTrans" cxnId="{853FDC47-8722-4568-913F-30CA52BA11DD}">
      <dgm:prSet/>
      <dgm:spPr/>
      <dgm:t>
        <a:bodyPr/>
        <a:lstStyle/>
        <a:p>
          <a:endParaRPr lang="en-US"/>
        </a:p>
      </dgm:t>
    </dgm:pt>
    <dgm:pt modelId="{C2E57542-5683-42F6-A1D3-EDEFB5585930}" type="sibTrans" cxnId="{853FDC47-8722-4568-913F-30CA52BA11DD}">
      <dgm:prSet/>
      <dgm:spPr/>
      <dgm:t>
        <a:bodyPr/>
        <a:lstStyle/>
        <a:p>
          <a:endParaRPr lang="en-US"/>
        </a:p>
      </dgm:t>
    </dgm:pt>
    <dgm:pt modelId="{BBBF7381-05AB-444E-9A93-36427A182465}">
      <dgm:prSet phldrT="[Text]"/>
      <dgm:spPr/>
      <dgm:t>
        <a:bodyPr/>
        <a:lstStyle/>
        <a:p>
          <a:r>
            <a:rPr lang="en-US" dirty="0" smtClean="0"/>
            <a:t>Activity 3: Discussion and practices on Boolean simplification</a:t>
          </a:r>
          <a:endParaRPr lang="en-US" dirty="0"/>
        </a:p>
      </dgm:t>
    </dgm:pt>
    <dgm:pt modelId="{7298AC60-4B87-4C0C-BF80-0556EED9B912}" type="parTrans" cxnId="{ABFB3A10-9716-4420-A018-045AC57F5BDD}">
      <dgm:prSet/>
      <dgm:spPr/>
      <dgm:t>
        <a:bodyPr/>
        <a:lstStyle/>
        <a:p>
          <a:endParaRPr lang="en-US"/>
        </a:p>
      </dgm:t>
    </dgm:pt>
    <dgm:pt modelId="{98244C02-77CE-4C1A-90D0-03964B983A7E}" type="sibTrans" cxnId="{ABFB3A10-9716-4420-A018-045AC57F5BDD}">
      <dgm:prSet/>
      <dgm:spPr/>
      <dgm:t>
        <a:bodyPr/>
        <a:lstStyle/>
        <a:p>
          <a:endParaRPr lang="en-US"/>
        </a:p>
      </dgm:t>
    </dgm:pt>
    <dgm:pt modelId="{34C17E82-8E66-46F4-B385-B9B2D097BCC0}" type="pres">
      <dgm:prSet presAssocID="{31D214D5-6A4B-4F48-8BD3-4C4E8D40DB60}" presName="rootnode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70C3160D-9902-4507-AC23-3BDBF954C3B4}" type="pres">
      <dgm:prSet presAssocID="{F65D5B67-8B8A-40E5-BA63-76EE3C25CCC2}" presName="composite" presStyleCnt="0"/>
      <dgm:spPr/>
      <dgm:t>
        <a:bodyPr/>
        <a:lstStyle/>
        <a:p>
          <a:endParaRPr lang="en-US"/>
        </a:p>
      </dgm:t>
    </dgm:pt>
    <dgm:pt modelId="{164D8D4F-24CD-4E49-99AF-1A4F426D810A}" type="pres">
      <dgm:prSet presAssocID="{F65D5B67-8B8A-40E5-BA63-76EE3C25CCC2}" presName="LShape" presStyleLbl="alignNode1" presStyleIdx="0" presStyleCnt="5"/>
      <dgm:spPr/>
      <dgm:t>
        <a:bodyPr/>
        <a:lstStyle/>
        <a:p>
          <a:endParaRPr lang="en-US"/>
        </a:p>
      </dgm:t>
    </dgm:pt>
    <dgm:pt modelId="{E06C66D2-2D1D-4305-8D40-7498E9C92079}" type="pres">
      <dgm:prSet presAssocID="{F65D5B67-8B8A-40E5-BA63-76EE3C25CCC2}" presName="ParentText" presStyleLbl="revTx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3CE78C8-4821-4634-A576-DF9B47200297}" type="pres">
      <dgm:prSet presAssocID="{F65D5B67-8B8A-40E5-BA63-76EE3C25CCC2}" presName="Triangle" presStyleLbl="alignNode1" presStyleIdx="1" presStyleCnt="5"/>
      <dgm:spPr/>
      <dgm:t>
        <a:bodyPr/>
        <a:lstStyle/>
        <a:p>
          <a:endParaRPr lang="en-US"/>
        </a:p>
      </dgm:t>
    </dgm:pt>
    <dgm:pt modelId="{1190649E-90EF-43E1-92E6-01E9D8AFF841}" type="pres">
      <dgm:prSet presAssocID="{6B99B075-DCA8-499F-A351-3A22A4FC07BE}" presName="sibTrans" presStyleCnt="0"/>
      <dgm:spPr/>
      <dgm:t>
        <a:bodyPr/>
        <a:lstStyle/>
        <a:p>
          <a:endParaRPr lang="en-US"/>
        </a:p>
      </dgm:t>
    </dgm:pt>
    <dgm:pt modelId="{6E286FEB-589B-4F6F-8684-816CB5D0DBA2}" type="pres">
      <dgm:prSet presAssocID="{6B99B075-DCA8-499F-A351-3A22A4FC07BE}" presName="space" presStyleCnt="0"/>
      <dgm:spPr/>
      <dgm:t>
        <a:bodyPr/>
        <a:lstStyle/>
        <a:p>
          <a:endParaRPr lang="en-US"/>
        </a:p>
      </dgm:t>
    </dgm:pt>
    <dgm:pt modelId="{EDF3482F-E8F9-4A6E-9900-90FCACF68172}" type="pres">
      <dgm:prSet presAssocID="{3B1A865B-57BF-4024-A2DB-BEE697EF95F6}" presName="composite" presStyleCnt="0"/>
      <dgm:spPr/>
      <dgm:t>
        <a:bodyPr/>
        <a:lstStyle/>
        <a:p>
          <a:endParaRPr lang="en-US"/>
        </a:p>
      </dgm:t>
    </dgm:pt>
    <dgm:pt modelId="{BC516116-1725-4913-B337-E5B1B42AF560}" type="pres">
      <dgm:prSet presAssocID="{3B1A865B-57BF-4024-A2DB-BEE697EF95F6}" presName="LShape" presStyleLbl="alignNode1" presStyleIdx="2" presStyleCnt="5"/>
      <dgm:spPr/>
      <dgm:t>
        <a:bodyPr/>
        <a:lstStyle/>
        <a:p>
          <a:endParaRPr lang="en-US"/>
        </a:p>
      </dgm:t>
    </dgm:pt>
    <dgm:pt modelId="{6AAF1A9B-37DE-412F-93BC-9EF7A4262B11}" type="pres">
      <dgm:prSet presAssocID="{3B1A865B-57BF-4024-A2DB-BEE697EF95F6}" presName="ParentText" presStyleLbl="revTx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C17A2B8-9B3B-4D09-9917-365171E25729}" type="pres">
      <dgm:prSet presAssocID="{3B1A865B-57BF-4024-A2DB-BEE697EF95F6}" presName="Triangle" presStyleLbl="alignNode1" presStyleIdx="3" presStyleCnt="5"/>
      <dgm:spPr/>
      <dgm:t>
        <a:bodyPr/>
        <a:lstStyle/>
        <a:p>
          <a:endParaRPr lang="en-US"/>
        </a:p>
      </dgm:t>
    </dgm:pt>
    <dgm:pt modelId="{2E6DB858-AD3B-408B-BA28-86998A5FDA96}" type="pres">
      <dgm:prSet presAssocID="{C2E57542-5683-42F6-A1D3-EDEFB5585930}" presName="sibTrans" presStyleCnt="0"/>
      <dgm:spPr/>
      <dgm:t>
        <a:bodyPr/>
        <a:lstStyle/>
        <a:p>
          <a:endParaRPr lang="en-US"/>
        </a:p>
      </dgm:t>
    </dgm:pt>
    <dgm:pt modelId="{6E68F0D7-62AD-4CEF-80F2-C2CA4D606CAA}" type="pres">
      <dgm:prSet presAssocID="{C2E57542-5683-42F6-A1D3-EDEFB5585930}" presName="space" presStyleCnt="0"/>
      <dgm:spPr/>
      <dgm:t>
        <a:bodyPr/>
        <a:lstStyle/>
        <a:p>
          <a:endParaRPr lang="en-US"/>
        </a:p>
      </dgm:t>
    </dgm:pt>
    <dgm:pt modelId="{DDA4FF5E-903D-434A-894E-9CF9731E63DF}" type="pres">
      <dgm:prSet presAssocID="{BBBF7381-05AB-444E-9A93-36427A182465}" presName="composite" presStyleCnt="0"/>
      <dgm:spPr/>
      <dgm:t>
        <a:bodyPr/>
        <a:lstStyle/>
        <a:p>
          <a:endParaRPr lang="en-US"/>
        </a:p>
      </dgm:t>
    </dgm:pt>
    <dgm:pt modelId="{145A4CA2-8AB3-46AF-9439-A28B6610F109}" type="pres">
      <dgm:prSet presAssocID="{BBBF7381-05AB-444E-9A93-36427A182465}" presName="LShape" presStyleLbl="alignNode1" presStyleIdx="4" presStyleCnt="5"/>
      <dgm:spPr/>
      <dgm:t>
        <a:bodyPr/>
        <a:lstStyle/>
        <a:p>
          <a:endParaRPr lang="en-US"/>
        </a:p>
      </dgm:t>
    </dgm:pt>
    <dgm:pt modelId="{105CCFB7-22AA-44AF-BB27-645E0204133D}" type="pres">
      <dgm:prSet presAssocID="{BBBF7381-05AB-444E-9A93-36427A182465}" presName="ParentText" presStyleLbl="revTx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B04015A-9141-4C16-90B4-B5E5D3A625BC}" srcId="{31D214D5-6A4B-4F48-8BD3-4C4E8D40DB60}" destId="{F65D5B67-8B8A-40E5-BA63-76EE3C25CCC2}" srcOrd="0" destOrd="0" parTransId="{19D0809D-3FBD-43A1-AAE0-3947E3DB0A9E}" sibTransId="{6B99B075-DCA8-499F-A351-3A22A4FC07BE}"/>
    <dgm:cxn modelId="{F733788C-65F8-46F3-8476-A5208C4CBC29}" type="presOf" srcId="{3B1A865B-57BF-4024-A2DB-BEE697EF95F6}" destId="{6AAF1A9B-37DE-412F-93BC-9EF7A4262B11}" srcOrd="0" destOrd="0" presId="urn:microsoft.com/office/officeart/2009/3/layout/StepUpProcess"/>
    <dgm:cxn modelId="{853FDC47-8722-4568-913F-30CA52BA11DD}" srcId="{31D214D5-6A4B-4F48-8BD3-4C4E8D40DB60}" destId="{3B1A865B-57BF-4024-A2DB-BEE697EF95F6}" srcOrd="1" destOrd="0" parTransId="{24695AA0-82EC-40DB-A10F-BB323F288D19}" sibTransId="{C2E57542-5683-42F6-A1D3-EDEFB5585930}"/>
    <dgm:cxn modelId="{0BA10540-5749-4E66-B459-26086E6F6E66}" type="presOf" srcId="{BBBF7381-05AB-444E-9A93-36427A182465}" destId="{105CCFB7-22AA-44AF-BB27-645E0204133D}" srcOrd="0" destOrd="0" presId="urn:microsoft.com/office/officeart/2009/3/layout/StepUpProcess"/>
    <dgm:cxn modelId="{ABFB3A10-9716-4420-A018-045AC57F5BDD}" srcId="{31D214D5-6A4B-4F48-8BD3-4C4E8D40DB60}" destId="{BBBF7381-05AB-444E-9A93-36427A182465}" srcOrd="2" destOrd="0" parTransId="{7298AC60-4B87-4C0C-BF80-0556EED9B912}" sibTransId="{98244C02-77CE-4C1A-90D0-03964B983A7E}"/>
    <dgm:cxn modelId="{F5F17BF2-1C02-4DFB-AE18-1932F3500E21}" type="presOf" srcId="{31D214D5-6A4B-4F48-8BD3-4C4E8D40DB60}" destId="{34C17E82-8E66-46F4-B385-B9B2D097BCC0}" srcOrd="0" destOrd="0" presId="urn:microsoft.com/office/officeart/2009/3/layout/StepUpProcess"/>
    <dgm:cxn modelId="{F9669C21-CD0E-47B6-A4A7-479A939FFD66}" type="presOf" srcId="{F65D5B67-8B8A-40E5-BA63-76EE3C25CCC2}" destId="{E06C66D2-2D1D-4305-8D40-7498E9C92079}" srcOrd="0" destOrd="0" presId="urn:microsoft.com/office/officeart/2009/3/layout/StepUpProcess"/>
    <dgm:cxn modelId="{448F0042-9959-4748-AC5D-0C479029915F}" type="presParOf" srcId="{34C17E82-8E66-46F4-B385-B9B2D097BCC0}" destId="{70C3160D-9902-4507-AC23-3BDBF954C3B4}" srcOrd="0" destOrd="0" presId="urn:microsoft.com/office/officeart/2009/3/layout/StepUpProcess"/>
    <dgm:cxn modelId="{868ABF38-9C89-4316-B399-9174F6043DA0}" type="presParOf" srcId="{70C3160D-9902-4507-AC23-3BDBF954C3B4}" destId="{164D8D4F-24CD-4E49-99AF-1A4F426D810A}" srcOrd="0" destOrd="0" presId="urn:microsoft.com/office/officeart/2009/3/layout/StepUpProcess"/>
    <dgm:cxn modelId="{8599832C-9BA4-4758-B9BD-5A9810031045}" type="presParOf" srcId="{70C3160D-9902-4507-AC23-3BDBF954C3B4}" destId="{E06C66D2-2D1D-4305-8D40-7498E9C92079}" srcOrd="1" destOrd="0" presId="urn:microsoft.com/office/officeart/2009/3/layout/StepUpProcess"/>
    <dgm:cxn modelId="{B21FC69B-B7AF-4CB1-B967-D481BACAE452}" type="presParOf" srcId="{70C3160D-9902-4507-AC23-3BDBF954C3B4}" destId="{A3CE78C8-4821-4634-A576-DF9B47200297}" srcOrd="2" destOrd="0" presId="urn:microsoft.com/office/officeart/2009/3/layout/StepUpProcess"/>
    <dgm:cxn modelId="{EE61C398-E129-484B-8F10-51C482D63418}" type="presParOf" srcId="{34C17E82-8E66-46F4-B385-B9B2D097BCC0}" destId="{1190649E-90EF-43E1-92E6-01E9D8AFF841}" srcOrd="1" destOrd="0" presId="urn:microsoft.com/office/officeart/2009/3/layout/StepUpProcess"/>
    <dgm:cxn modelId="{5AC23546-E303-4841-BB89-3B4E949C157F}" type="presParOf" srcId="{1190649E-90EF-43E1-92E6-01E9D8AFF841}" destId="{6E286FEB-589B-4F6F-8684-816CB5D0DBA2}" srcOrd="0" destOrd="0" presId="urn:microsoft.com/office/officeart/2009/3/layout/StepUpProcess"/>
    <dgm:cxn modelId="{521529B9-20E8-42BB-B13E-B1182B22D747}" type="presParOf" srcId="{34C17E82-8E66-46F4-B385-B9B2D097BCC0}" destId="{EDF3482F-E8F9-4A6E-9900-90FCACF68172}" srcOrd="2" destOrd="0" presId="urn:microsoft.com/office/officeart/2009/3/layout/StepUpProcess"/>
    <dgm:cxn modelId="{B02C2C1E-4FDF-4D40-BD3D-E01E14602E96}" type="presParOf" srcId="{EDF3482F-E8F9-4A6E-9900-90FCACF68172}" destId="{BC516116-1725-4913-B337-E5B1B42AF560}" srcOrd="0" destOrd="0" presId="urn:microsoft.com/office/officeart/2009/3/layout/StepUpProcess"/>
    <dgm:cxn modelId="{1552A11E-7CF9-4865-B299-B559F1281EA3}" type="presParOf" srcId="{EDF3482F-E8F9-4A6E-9900-90FCACF68172}" destId="{6AAF1A9B-37DE-412F-93BC-9EF7A4262B11}" srcOrd="1" destOrd="0" presId="urn:microsoft.com/office/officeart/2009/3/layout/StepUpProcess"/>
    <dgm:cxn modelId="{2D498ECD-0010-46DE-82CA-A3CBFD828BA6}" type="presParOf" srcId="{EDF3482F-E8F9-4A6E-9900-90FCACF68172}" destId="{3C17A2B8-9B3B-4D09-9917-365171E25729}" srcOrd="2" destOrd="0" presId="urn:microsoft.com/office/officeart/2009/3/layout/StepUpProcess"/>
    <dgm:cxn modelId="{21914B10-2BD7-45F0-AEE7-F4E17A5B091D}" type="presParOf" srcId="{34C17E82-8E66-46F4-B385-B9B2D097BCC0}" destId="{2E6DB858-AD3B-408B-BA28-86998A5FDA96}" srcOrd="3" destOrd="0" presId="urn:microsoft.com/office/officeart/2009/3/layout/StepUpProcess"/>
    <dgm:cxn modelId="{FEF6BF7E-F6AD-4F29-8D39-E41553E915E2}" type="presParOf" srcId="{2E6DB858-AD3B-408B-BA28-86998A5FDA96}" destId="{6E68F0D7-62AD-4CEF-80F2-C2CA4D606CAA}" srcOrd="0" destOrd="0" presId="urn:microsoft.com/office/officeart/2009/3/layout/StepUpProcess"/>
    <dgm:cxn modelId="{879586E4-2030-4CAD-A2FA-FF594C522D46}" type="presParOf" srcId="{34C17E82-8E66-46F4-B385-B9B2D097BCC0}" destId="{DDA4FF5E-903D-434A-894E-9CF9731E63DF}" srcOrd="4" destOrd="0" presId="urn:microsoft.com/office/officeart/2009/3/layout/StepUpProcess"/>
    <dgm:cxn modelId="{0AC49D2B-D40C-416C-AF01-39917009DEAA}" type="presParOf" srcId="{DDA4FF5E-903D-434A-894E-9CF9731E63DF}" destId="{145A4CA2-8AB3-46AF-9439-A28B6610F109}" srcOrd="0" destOrd="0" presId="urn:microsoft.com/office/officeart/2009/3/layout/StepUpProcess"/>
    <dgm:cxn modelId="{05476F85-D37B-475B-AC7C-3A95D8B3A732}" type="presParOf" srcId="{DDA4FF5E-903D-434A-894E-9CF9731E63DF}" destId="{105CCFB7-22AA-44AF-BB27-645E0204133D}" srcOrd="1" destOrd="0" presId="urn:microsoft.com/office/officeart/2009/3/layout/StepUp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DF654B-290E-4F19-BC59-F94A7509CD43}">
      <dsp:nvSpPr>
        <dsp:cNvPr id="0" name=""/>
        <dsp:cNvSpPr/>
      </dsp:nvSpPr>
      <dsp:spPr>
        <a:xfrm>
          <a:off x="0" y="396203"/>
          <a:ext cx="7975493" cy="655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EFC7379-8A84-42EF-8FEA-DD53AF1256CC}">
      <dsp:nvSpPr>
        <dsp:cNvPr id="0" name=""/>
        <dsp:cNvSpPr/>
      </dsp:nvSpPr>
      <dsp:spPr>
        <a:xfrm>
          <a:off x="398774" y="12443"/>
          <a:ext cx="6788125" cy="76752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1018" tIns="0" rIns="211018" bIns="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>
              <a:solidFill>
                <a:schemeClr val="tx1"/>
              </a:solidFill>
              <a:latin typeface="Arial Narrow" panose="020B0606020202030204" pitchFamily="34" charset="0"/>
            </a:rPr>
            <a:t>1. Work with Boolean algebra</a:t>
          </a:r>
          <a:endParaRPr lang="en-US" sz="2400" kern="1200" dirty="0">
            <a:solidFill>
              <a:schemeClr val="tx1"/>
            </a:solidFill>
            <a:latin typeface="Arial Narrow" panose="020B0606020202030204" pitchFamily="34" charset="0"/>
          </a:endParaRPr>
        </a:p>
      </dsp:txBody>
      <dsp:txXfrm>
        <a:off x="436241" y="49910"/>
        <a:ext cx="6713191" cy="692586"/>
      </dsp:txXfrm>
    </dsp:sp>
    <dsp:sp modelId="{5DDECB8D-BFFB-4C46-A1F9-F4FDC22371EE}">
      <dsp:nvSpPr>
        <dsp:cNvPr id="0" name=""/>
        <dsp:cNvSpPr/>
      </dsp:nvSpPr>
      <dsp:spPr>
        <a:xfrm>
          <a:off x="0" y="1575563"/>
          <a:ext cx="7975493" cy="655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3465231"/>
              <a:satOff val="-15989"/>
              <a:lumOff val="58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A0E4C6C-FFA0-46E5-8DC1-7E29BA2A64C4}">
      <dsp:nvSpPr>
        <dsp:cNvPr id="0" name=""/>
        <dsp:cNvSpPr/>
      </dsp:nvSpPr>
      <dsp:spPr>
        <a:xfrm>
          <a:off x="398774" y="1191803"/>
          <a:ext cx="6788125" cy="767520"/>
        </a:xfrm>
        <a:prstGeom prst="roundRect">
          <a:avLst/>
        </a:prstGeom>
        <a:solidFill>
          <a:schemeClr val="accent4">
            <a:hueOff val="3465231"/>
            <a:satOff val="-15989"/>
            <a:lumOff val="58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1018" tIns="0" rIns="211018" bIns="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>
              <a:solidFill>
                <a:schemeClr val="tx1"/>
              </a:solidFill>
              <a:latin typeface="Arial Narrow" panose="020B0606020202030204" pitchFamily="34" charset="0"/>
            </a:rPr>
            <a:t>2. Create simple digital circuits</a:t>
          </a:r>
          <a:endParaRPr lang="en-US" sz="2400" kern="1200" dirty="0">
            <a:solidFill>
              <a:schemeClr val="tx1"/>
            </a:solidFill>
            <a:latin typeface="Arial Narrow" panose="020B0606020202030204" pitchFamily="34" charset="0"/>
          </a:endParaRPr>
        </a:p>
      </dsp:txBody>
      <dsp:txXfrm>
        <a:off x="436241" y="1229270"/>
        <a:ext cx="6713191" cy="692586"/>
      </dsp:txXfrm>
    </dsp:sp>
    <dsp:sp modelId="{AD5928A0-FBC2-4D9F-9A8D-C5F6BC264594}">
      <dsp:nvSpPr>
        <dsp:cNvPr id="0" name=""/>
        <dsp:cNvSpPr/>
      </dsp:nvSpPr>
      <dsp:spPr>
        <a:xfrm>
          <a:off x="0" y="2754924"/>
          <a:ext cx="7975493" cy="655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6930461"/>
              <a:satOff val="-31979"/>
              <a:lumOff val="117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F4357B9-19E9-4FC5-B4E2-4FB8C3C054C0}">
      <dsp:nvSpPr>
        <dsp:cNvPr id="0" name=""/>
        <dsp:cNvSpPr/>
      </dsp:nvSpPr>
      <dsp:spPr>
        <a:xfrm>
          <a:off x="398774" y="2371164"/>
          <a:ext cx="6788125" cy="767520"/>
        </a:xfrm>
        <a:prstGeom prst="roundRect">
          <a:avLst/>
        </a:prstGeom>
        <a:solidFill>
          <a:schemeClr val="accent4">
            <a:hueOff val="6930461"/>
            <a:satOff val="-31979"/>
            <a:lumOff val="117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1018" tIns="0" rIns="211018" bIns="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>
              <a:solidFill>
                <a:schemeClr val="tx1"/>
              </a:solidFill>
              <a:latin typeface="Arial Narrow" panose="020B0606020202030204" pitchFamily="34" charset="0"/>
            </a:rPr>
            <a:t>3. Understand relation between Boolean logic and digital circuits</a:t>
          </a:r>
          <a:endParaRPr lang="en-US" sz="2400" kern="1200" dirty="0">
            <a:solidFill>
              <a:schemeClr val="tx1"/>
            </a:solidFill>
            <a:latin typeface="Arial Narrow" panose="020B0606020202030204" pitchFamily="34" charset="0"/>
          </a:endParaRPr>
        </a:p>
      </dsp:txBody>
      <dsp:txXfrm>
        <a:off x="436241" y="2408631"/>
        <a:ext cx="6713191" cy="692586"/>
      </dsp:txXfrm>
    </dsp:sp>
    <dsp:sp modelId="{0D32EB28-8670-4652-A0E8-AF3EC5A090BF}">
      <dsp:nvSpPr>
        <dsp:cNvPr id="0" name=""/>
        <dsp:cNvSpPr/>
      </dsp:nvSpPr>
      <dsp:spPr>
        <a:xfrm>
          <a:off x="0" y="3934284"/>
          <a:ext cx="7975493" cy="655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10395692"/>
              <a:satOff val="-47968"/>
              <a:lumOff val="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501482D-B787-4893-BD48-28B2D2EF7E3D}">
      <dsp:nvSpPr>
        <dsp:cNvPr id="0" name=""/>
        <dsp:cNvSpPr/>
      </dsp:nvSpPr>
      <dsp:spPr>
        <a:xfrm>
          <a:off x="398774" y="3550524"/>
          <a:ext cx="6788125" cy="767520"/>
        </a:xfrm>
        <a:prstGeom prst="roundRect">
          <a:avLst/>
        </a:prstGeom>
        <a:solidFill>
          <a:schemeClr val="accent4">
            <a:hueOff val="10395692"/>
            <a:satOff val="-47968"/>
            <a:lumOff val="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1018" tIns="0" rIns="211018" bIns="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>
              <a:solidFill>
                <a:schemeClr val="tx1"/>
              </a:solidFill>
              <a:latin typeface="Arial Narrow" panose="020B0606020202030204" pitchFamily="34" charset="0"/>
            </a:rPr>
            <a:t>4. Use Boolean Laws and  Karnaugh-maps to </a:t>
          </a:r>
          <a:r>
            <a:rPr lang="en-US" sz="2400" kern="1200" dirty="0" err="1" smtClean="0">
              <a:solidFill>
                <a:schemeClr val="tx1"/>
              </a:solidFill>
              <a:latin typeface="Arial Narrow" panose="020B0606020202030204" pitchFamily="34" charset="0"/>
            </a:rPr>
            <a:t>minimise</a:t>
          </a:r>
          <a:r>
            <a:rPr lang="en-US" sz="2400" kern="1200" dirty="0" smtClean="0">
              <a:solidFill>
                <a:schemeClr val="tx1"/>
              </a:solidFill>
              <a:latin typeface="Arial Narrow" panose="020B0606020202030204" pitchFamily="34" charset="0"/>
            </a:rPr>
            <a:t> Boolean functions</a:t>
          </a:r>
          <a:endParaRPr lang="en-US" sz="2400" kern="1200" dirty="0">
            <a:solidFill>
              <a:schemeClr val="tx1"/>
            </a:solidFill>
            <a:latin typeface="Arial Narrow" panose="020B0606020202030204" pitchFamily="34" charset="0"/>
          </a:endParaRPr>
        </a:p>
      </dsp:txBody>
      <dsp:txXfrm>
        <a:off x="436241" y="3587991"/>
        <a:ext cx="6713191" cy="69258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64D8D4F-24CD-4E49-99AF-1A4F426D810A}">
      <dsp:nvSpPr>
        <dsp:cNvPr id="0" name=""/>
        <dsp:cNvSpPr/>
      </dsp:nvSpPr>
      <dsp:spPr>
        <a:xfrm rot="5400000">
          <a:off x="507673" y="1770520"/>
          <a:ext cx="1519334" cy="2528139"/>
        </a:xfrm>
        <a:prstGeom prst="corner">
          <a:avLst>
            <a:gd name="adj1" fmla="val 16120"/>
            <a:gd name="adj2" fmla="val 1611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6C66D2-2D1D-4305-8D40-7498E9C92079}">
      <dsp:nvSpPr>
        <dsp:cNvPr id="0" name=""/>
        <dsp:cNvSpPr/>
      </dsp:nvSpPr>
      <dsp:spPr>
        <a:xfrm>
          <a:off x="254058" y="2525889"/>
          <a:ext cx="2282418" cy="20006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Activity 1: Assignment 1 Briefing</a:t>
          </a:r>
          <a:endParaRPr lang="en-US" sz="2200" kern="1200" dirty="0"/>
        </a:p>
      </dsp:txBody>
      <dsp:txXfrm>
        <a:off x="254058" y="2525889"/>
        <a:ext cx="2282418" cy="2000673"/>
      </dsp:txXfrm>
    </dsp:sp>
    <dsp:sp modelId="{A3CE78C8-4821-4634-A576-DF9B47200297}">
      <dsp:nvSpPr>
        <dsp:cNvPr id="0" name=""/>
        <dsp:cNvSpPr/>
      </dsp:nvSpPr>
      <dsp:spPr>
        <a:xfrm>
          <a:off x="2105832" y="1584396"/>
          <a:ext cx="430644" cy="430644"/>
        </a:xfrm>
        <a:prstGeom prst="triangle">
          <a:avLst>
            <a:gd name="adj" fmla="val 100000"/>
          </a:avLst>
        </a:prstGeom>
        <a:solidFill>
          <a:schemeClr val="accent3">
            <a:hueOff val="677650"/>
            <a:satOff val="25000"/>
            <a:lumOff val="-3676"/>
            <a:alphaOff val="0"/>
          </a:schemeClr>
        </a:solidFill>
        <a:ln w="12700" cap="flat" cmpd="sng" algn="ctr">
          <a:solidFill>
            <a:schemeClr val="accent3">
              <a:hueOff val="677650"/>
              <a:satOff val="25000"/>
              <a:lumOff val="-367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516116-1725-4913-B337-E5B1B42AF560}">
      <dsp:nvSpPr>
        <dsp:cNvPr id="0" name=""/>
        <dsp:cNvSpPr/>
      </dsp:nvSpPr>
      <dsp:spPr>
        <a:xfrm rot="5400000">
          <a:off x="3301799" y="1079111"/>
          <a:ext cx="1519334" cy="2528139"/>
        </a:xfrm>
        <a:prstGeom prst="corner">
          <a:avLst>
            <a:gd name="adj1" fmla="val 16120"/>
            <a:gd name="adj2" fmla="val 16110"/>
          </a:avLst>
        </a:prstGeom>
        <a:solidFill>
          <a:schemeClr val="accent3">
            <a:hueOff val="1355300"/>
            <a:satOff val="50000"/>
            <a:lumOff val="-7353"/>
            <a:alphaOff val="0"/>
          </a:schemeClr>
        </a:solidFill>
        <a:ln w="12700" cap="flat" cmpd="sng" algn="ctr">
          <a:solidFill>
            <a:schemeClr val="accent3">
              <a:hueOff val="1355300"/>
              <a:satOff val="50000"/>
              <a:lumOff val="-735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AAF1A9B-37DE-412F-93BC-9EF7A4262B11}">
      <dsp:nvSpPr>
        <dsp:cNvPr id="0" name=""/>
        <dsp:cNvSpPr/>
      </dsp:nvSpPr>
      <dsp:spPr>
        <a:xfrm>
          <a:off x="3048184" y="1834480"/>
          <a:ext cx="2282418" cy="20006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Activity 2: Discussion and exercise on Boolean algebra and digital circuits</a:t>
          </a:r>
          <a:endParaRPr lang="en-US" sz="2200" kern="1200" dirty="0"/>
        </a:p>
      </dsp:txBody>
      <dsp:txXfrm>
        <a:off x="3048184" y="1834480"/>
        <a:ext cx="2282418" cy="2000673"/>
      </dsp:txXfrm>
    </dsp:sp>
    <dsp:sp modelId="{3C17A2B8-9B3B-4D09-9917-365171E25729}">
      <dsp:nvSpPr>
        <dsp:cNvPr id="0" name=""/>
        <dsp:cNvSpPr/>
      </dsp:nvSpPr>
      <dsp:spPr>
        <a:xfrm>
          <a:off x="4899957" y="892986"/>
          <a:ext cx="430644" cy="430644"/>
        </a:xfrm>
        <a:prstGeom prst="triangle">
          <a:avLst>
            <a:gd name="adj" fmla="val 100000"/>
          </a:avLst>
        </a:prstGeom>
        <a:solidFill>
          <a:schemeClr val="accent3">
            <a:hueOff val="2032949"/>
            <a:satOff val="75000"/>
            <a:lumOff val="-11029"/>
            <a:alphaOff val="0"/>
          </a:schemeClr>
        </a:solidFill>
        <a:ln w="12700" cap="flat" cmpd="sng" algn="ctr">
          <a:solidFill>
            <a:schemeClr val="accent3">
              <a:hueOff val="2032949"/>
              <a:satOff val="75000"/>
              <a:lumOff val="-1102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45A4CA2-8AB3-46AF-9439-A28B6610F109}">
      <dsp:nvSpPr>
        <dsp:cNvPr id="0" name=""/>
        <dsp:cNvSpPr/>
      </dsp:nvSpPr>
      <dsp:spPr>
        <a:xfrm rot="5400000">
          <a:off x="6095925" y="387702"/>
          <a:ext cx="1519334" cy="2528139"/>
        </a:xfrm>
        <a:prstGeom prst="corner">
          <a:avLst>
            <a:gd name="adj1" fmla="val 16120"/>
            <a:gd name="adj2" fmla="val 16110"/>
          </a:avLst>
        </a:prstGeom>
        <a:solidFill>
          <a:schemeClr val="accent3">
            <a:hueOff val="2710599"/>
            <a:satOff val="100000"/>
            <a:lumOff val="-14706"/>
            <a:alphaOff val="0"/>
          </a:schemeClr>
        </a:solidFill>
        <a:ln w="12700" cap="flat" cmpd="sng" algn="ctr">
          <a:solidFill>
            <a:schemeClr val="accent3">
              <a:hueOff val="2710599"/>
              <a:satOff val="100000"/>
              <a:lumOff val="-1470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5CCFB7-22AA-44AF-BB27-645E0204133D}">
      <dsp:nvSpPr>
        <dsp:cNvPr id="0" name=""/>
        <dsp:cNvSpPr/>
      </dsp:nvSpPr>
      <dsp:spPr>
        <a:xfrm>
          <a:off x="5842310" y="1143070"/>
          <a:ext cx="2282418" cy="20006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Activity 3: Discussion and practices on Boolean simplification</a:t>
          </a:r>
          <a:endParaRPr lang="en-US" sz="2200" kern="1200" dirty="0"/>
        </a:p>
      </dsp:txBody>
      <dsp:txXfrm>
        <a:off x="5842310" y="1143070"/>
        <a:ext cx="2282418" cy="200067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3/layout/StepUpProcess">
  <dgm:title val=""/>
  <dgm:desc val=""/>
  <dgm:catLst>
    <dgm:cat type="process" pri="13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b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b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onstrLst>
      <dgm:constr type="alignOff" forName="rootnode" val="1"/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-0.765"/>
      <dgm:constr type="w" for="ch" forName="sibTrans" refType="w" fact="0.103"/>
      <dgm:constr type="h" for="ch" forName="sibTrans" refType="h" fact="0.103"/>
    </dgm:constrLst>
    <dgm:forEach name="nodesForEach" axis="ch" ptType="node">
      <dgm:layoutNode name="composite">
        <dgm:alg type="composite">
          <dgm:param type="ar" val="0.86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LShape" refType="w" fact="0"/>
              <dgm:constr type="t" for="ch" forName="LShape" refType="h" fact="0.2347"/>
              <dgm:constr type="w" for="ch" forName="LShape" refType="w" fact="0.998"/>
              <dgm:constr type="h" for="ch" forName="LShape" refType="h" fact="0.5164"/>
              <dgm:constr type="r" for="ch" forName="ParentText" refType="w"/>
              <dgm:constr type="t" for="ch" forName="ParentText" refType="h" fact="0.32"/>
              <dgm:constr type="w" for="ch" forName="ParentText" refType="w" fact="0.901"/>
              <dgm:constr type="h" for="ch" forName="ParentText" refType="h" fact="0.68"/>
              <dgm:constr type="l" for="ch" forName="Triangle" refType="w" fact="0.83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if>
          <dgm:else name="Name5">
            <dgm:constrLst>
              <dgm:constr type="l" for="ch" forName="LShape" refType="w" fact="0.002"/>
              <dgm:constr type="t" for="ch" forName="LShape" refType="h" fact="0.2347"/>
              <dgm:constr type="w" for="ch" forName="LShape" refType="w"/>
              <dgm:constr type="h" for="ch" forName="LShape" refType="h" fact="0.5164"/>
              <dgm:constr type="l" for="ch" forName="ParentText" refType="w" fact="0"/>
              <dgm:constr type="t" for="ch" forName="ParentText" refType="h" fact="0.32"/>
              <dgm:constr type="w" for="ch" forName="ParentText" refType="w" fact="0.902"/>
              <dgm:constr type="h" for="ch" forName="ParentText" refType="h" fact="0.68"/>
              <dgm:constr type="l" for="ch" forName="Triangle" refType="w" fact="0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else>
        </dgm:choose>
        <dgm:layoutNode name="LShape" styleLbl="alignNode1">
          <dgm:alg type="sp"/>
          <dgm:choose name="Name6">
            <dgm:if name="Name7" func="var" arg="dir" op="equ" val="norm">
              <dgm:shape xmlns:r="http://schemas.openxmlformats.org/officeDocument/2006/relationships" rot="90" type="corner" r:blip="">
                <dgm:adjLst>
                  <dgm:adj idx="1" val="0.1612"/>
                  <dgm:adj idx="2" val="0.1611"/>
                </dgm:adjLst>
              </dgm:shape>
            </dgm:if>
            <dgm:else name="Name8">
              <dgm:shape xmlns:r="http://schemas.openxmlformats.org/officeDocument/2006/relationships" rot="180" type="corner" r:blip="">
                <dgm:adjLst>
                  <dgm:adj idx="1" val="0.1612"/>
                  <dgm:adj idx="2" val="0.1611"/>
                </dgm:adjLst>
              </dgm:shape>
            </dgm:else>
          </dgm:choose>
          <dgm:presOf/>
        </dgm:layoutNode>
        <dgm:layoutNode name="ParentTex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9">
          <dgm:if name="Name10" axis="followSib" ptType="node" func="cnt" op="gte" val="1">
            <dgm:layoutNode name="Triangle" styleLbl="alignNode1">
              <dgm:alg type="sp"/>
              <dgm:choose name="Name11">
                <dgm:if name="Name12" func="var" arg="dir" op="equ" val="norm">
                  <dgm:shape xmlns:r="http://schemas.openxmlformats.org/officeDocument/2006/relationships" type="triangle" r:blip="">
                    <dgm:adjLst>
                      <dgm:adj idx="1" val="1"/>
                    </dgm:adjLst>
                  </dgm:shape>
                </dgm:if>
                <dgm:else name="Name13">
                  <dgm:shape xmlns:r="http://schemas.openxmlformats.org/officeDocument/2006/relationships" rot="90" type="triangle" r:blip="">
                    <dgm:adjLst>
                      <dgm:adj idx="1" val="1"/>
                    </dgm:adjLst>
                  </dgm:shape>
                </dgm:else>
              </dgm:choose>
              <dgm:presOf/>
            </dgm:layoutNode>
          </dgm:if>
          <dgm:else name="Name14"/>
        </dgm:choose>
      </dgm:layoutNode>
      <dgm:forEach name="sibTransForEach" axis="followSib" ptType="sibTrans" cnt="1">
        <dgm:layoutNode name="sibTrans">
          <dgm:alg type="composite">
            <dgm:param type="ar" val="0.861"/>
          </dgm:alg>
          <dgm:constrLst>
            <dgm:constr type="w" for="ch" forName="space" refType="w"/>
            <dgm:constr type="h" for="ch" forName="space" refType="w"/>
          </dgm:constrLst>
          <dgm:layoutNode name="space" styleLbl="alignNode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2-03-07T05:44:58.69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11361 7317 0,'-25'0'16,"25"-24"-16,-25 24 47,25-25-16,-25 25 0,50 0 32,0 0-63,0 0 15,-1 0-15,1 0 16,0 0-16,25 0 16,-26 0-16,1 0 0,0 0 15,25 0-15,-26 0 16,1 0 0,-25 25 15,25-25 0,-50 0-15</inkml:trace>
  <inkml:trace contextRef="#ctx0" brushRef="#br0" timeOffset="370.1548">11336 7342 0,'0'25'31,"0"0"-15,0 0-1,0-1 1,0 1-16,0 0 15,0 0-15,0 0 0,0-1 16,-25 1-16,25 0 16,0 0-16,0 0 0,0-1 15,0 1-15,0 0 0,0 0 16,0 0 0,0-1-16,0 1 15,0 0 1,0-50 31</inkml:trace>
  <inkml:trace contextRef="#ctx0" brushRef="#br0" timeOffset="612.2759">11336 7590 0,'25'0'62,"-1"0"-62,1 0 0,25 0 16,-25 0-1,-1 0 1</inkml:trace>
  <inkml:trace contextRef="#ctx0" brushRef="#br0" timeOffset="1589.6853">12030 7218 0,'-25'0'78,"25"25"-62,-24 0-1,-1 0 1,25-1-16,0 1 16,-25-25-16,25 25 15,0 0-15,0 0 0,-25-1 16,25 26 0,0-25-16,0 0 15,0-1-15,0 1 0,0 0 16,25 0-16,-25 0 15,25-25-15,-25 49 0,25-24 16,-1 0 0,-24 0-1,25-1 1,-25 1 0,25-25-16,-25 25 15,25-25 1</inkml:trace>
  <inkml:trace contextRef="#ctx0" brushRef="#br0" timeOffset="2488.4804">12303 7243 0,'-25'25'47,"25"0"-47,0-1 16,0 1-1,-24 0-15,24 25 16,0-26-16,-25-24 15,25 25-15,0 0 16,-25 25-16,25-26 0,0 1 0,-25-25 16,25 25-16,0 0 0,0 0 15,0-1-15,0 1 16,0 0 0,0-50 15,0 0-31,0 1 15,0-1-15,25 0 0,-25 0 16,25 0-16,-25 1 0,0-1 16,25-25-16,-25 25 0,24 1 15,-24-1-15,25 0 0,-25-25 16,25 26-16,-25-1 16,0 0-16,25 25 15,-25 25 16,0 0-31,0-1 16,25 1-16,-25 0 0,0 0 16,0 0-16,0-1 15,0 26-15,0-25 0,0 0 16,0-1-16,0 26 16,0-25-16,0 0 15,0-1-15,0 1 16,-25-25 15</inkml:trace>
  <inkml:trace contextRef="#ctx0" brushRef="#br0" timeOffset="2646.8197">12254 7565 0,'0'0'0,"-25"0"0,25-24 0,25 24 47,-1 0-47,1 0 16,0 0-16,0 0 0,0 0 15,-1 0-15,1 0 16</inkml:trace>
  <inkml:trace contextRef="#ctx0" brushRef="#br0" timeOffset="2900.143">12650 7590 0,'0'25'32,"0"0"-17,25 0 1,-25-1-16,0 1 0,0 0 15,0 0-15,0 0 0,0-1 16,0 1-16,-25-25 0,25 25 16,0 0-16</inkml:trace>
  <inkml:trace contextRef="#ctx0" brushRef="#br0" timeOffset="3723.9696">12948 7342 0,'0'0'0,"0"25"47,0 0-32,0 0-15,0-1 16,0 1-16,0 0 16,0 0-16,-25-25 0,25 25 0,0-1 15,-25 1-15,25 0 16,0-50 31,0 0-32,0 1-15,0-26 16,25 25-16,-25 0 16,0 1-16,25-26 15,0 50-15,-25-25 0,0 0 16,25 25-16,-25-24 0,24 24 15,-24-25-15,25 25 0,0 0 16,0 0 0,0 25-1,-25-1 1,0 1-16,-25 0 16,0 0-16,0 0 15,0-1 1,1-24-16,24 25 15,-25-25-15,50 0 47,-25-25-31,24 25-16,1 0 16,0 0-16,0 25 15,0 0-15,-1-25 16,-24 25-16,25 0 0,0-1 15,-25 1-15,0 0 16,-25 0-16,0 0 16,1-25-1,-1 24-15,0-24 16,0 0-16,0 0 16,1 0-16,-1 0 15,0-24 1,25-1-1</inkml:trace>
  <inkml:trace contextRef="#ctx0" brushRef="#br0" timeOffset="4090.4073">13519 7169 0,'0'24'47,"24"1"-32,-24 0 1,25 0-16,-25 0 0,25-1 0,0 1 16,-25 0-16,0 0 0,0 0 15,25-1-15,-25 26 0,0-25 16,0 0-16,0-1 0,-25 1 16,25 0-16,-25 25 0,0-26 15,25 1-15,0 0 0,0 0 16,-25 0-16,1-1 0,-1-24 0</inkml:trace>
  <inkml:trace contextRef="#ctx0" brushRef="#br0" timeOffset="6563.9955">29914 7342 0,'25'0'62,"25"0"-46,-25 0 0,-1 0-1,1 0-15,25 0 0,-25 0 16,-1 0-16,1 0 0,0 0 16,0 0-16,-25-25 31,-25 25-31,0 0 15,-24 0 1,24 0-16,0 0 0,0 0 16,-24 0-16,24 0 15,0 0 1,0 25-16,0 0 16,25 0-1,0 0 1,0-1-16,-24 1 0,24 0 15,0 0-15,0 24 0,-25-24 16,25 0-16,0 0 0,0 0 16,0 24-16,-25-24 0,25 0 15,0 0-15,0-1 0,0 1 0,0 0 16,0-50 15</inkml:trace>
  <inkml:trace contextRef="#ctx0" brushRef="#br0" timeOffset="6710.6027">29865 7640 0,'0'0'0,"0"-25"15,25 25 17,-1 0-32,1 0 0,0 0 0,0 0 15,0 0-15,-1 0 16,26 0-16,-25 0 0,0 0 0,-1 0 15</inkml:trace>
  <inkml:trace contextRef="#ctx0" brushRef="#br0" timeOffset="6980.809">30559 7293 0,'-24'0'0,"-1"0"16,0 24-1,25 1 1,0 0-16,0 0 0,-25-25 16,25 25-16,-25 24 0,25-24 15,-24 0-15,24 24 0,0-24 16,-25 0-16,25 25 0,0-1 15,0-24-15,0 0 0,25 24 16,-1 1-16</inkml:trace>
  <inkml:trace contextRef="#ctx0" brushRef="#br0" timeOffset="7549.1386">30907 7367 0,'0'-25'0,"-25"25"31,25 25-31,-25 0 15,25 0-15,-25-1 0,25 1 16,-25-25-16,25 25 0,-24 25 16,-1-26-16,25 1 0,-25 0 15,25 0-15,-25 0 0,25-1 0,-25-24 16,25 25-16,0 0 16,25-50 15,0-24-31,0 24 15,-25 0-15,25 0 0,-25-24 16,49-1-16,-49 25 0,25-24 16,-25 24-16,25 0 0,0-25 15,-25 26-15,24-1 0,1 25 16,-25-25-16,25 25 16,-25 25-1,25-25-15,-25 49 16,0-24-16,0 0 0,0 0 0,0 0 15,0 24-15,0-24 16,0 0-16,0 0 0,0-1 16,0 26-16,0-25 15,25 0-15,-25-1 16</inkml:trace>
  <inkml:trace contextRef="#ctx0" brushRef="#br0" timeOffset="7708.7117">30783 7541 0,'-25'0'16,"50"0"0,-1 0-1,1 0-15,0 0 0,0 0 16,49 0-16,-49 0 0,0 0 15</inkml:trace>
  <inkml:trace contextRef="#ctx0" brushRef="#br0" timeOffset="7984.9854">31353 7615 0,'25'0'16,"-25"25"15,0 0-15,0 24-16,-25-24 15,25 0-15,-25 0 16,25-1-16,0 1 0,0 0 15,0 0 1,-24-25-16</inkml:trace>
  <inkml:trace contextRef="#ctx0" brushRef="#br0" timeOffset="8708.4558">31626 7367 0,'0'0'0,"0"-25"0,0 50 47,0 0-31,0 0-16,0-1 0,0 1 15,-25 0-15,25 0 16,0 24-16,-25-24 0,25 0 16,0 0-1,-24 0-15,24-1 0,24-48 47,-24-26-31,25 50-16,-25-25 15,0 0-15,25-24 0,-25 24 16,0 0-16,25 0 0,-25 1 16,0-1-16,0 0 0,25 0 15,-25 0-15,24 25 16,1 0-16,0 0 16,0 0-16,0 25 15,-1-25-15,1 0 16,-25 25-16,25 0 15,-25 0-15,-25-25 16,0 24-16,1-24 16,-1 25-16,0-25 0,0 25 15,0-25-15,25 25 16,-24-25-16,48 0 31,-24 25-31,25-25 0,0 0 0,0 0 16,0 0-16,-1 24 15,1-24-15,0 25 16,0-25-16,-25 25 0,0 0 16,0 0-1,-25-25-15,0 24 16,-24-24-16,49 25 16,-25-25-16,0 0 0,0 0 15,0 0-15</inkml:trace>
  <inkml:trace contextRef="#ctx0" brushRef="#br0" timeOffset="8980.4103">32172 7193 0,'24'0'0,"1"25"16,0 0 0,0 0-1,-25 0-15,50 24 0,-50 1 0,24-25 16,1-1-16,0 1 0,0 25 16,0 24-16,-1-49 0,-24 25 15,0-26-15,0 1 0,0 50 16,-24-51-16,-1 1 0,0 0 15,0 0-15,0-25 0,-49 25 16,49-1-16</inkml:trace>
  <inkml:trace contextRef="#ctx0" brushRef="#br0" timeOffset="36081.9803">11137 2753 0,'0'-24'15,"0"-1"16,0 0 1,25 25-32,-50 0 62,25 25-46,0 0-16,-25-1 15,1 1-15,24 0 0,0 0 16,-25 0-16,0 24 0,25-24 16,0 0-16,-25 24 15,25-24-15,0 25 0,-25-25 16,25-1-16,0 1 16,0 0-1,0-50 1,0-24-1,25 49-15,-25-25 0,25-50 16,-25 51-16,0-1 0,25 0 16,0 0-16,-25 0 0,24-24 15,-24 24-15,25 0 0,-25 0 16,25 25-16,-25-24 0,25-1 0,-25 0 16,0 50 30,0 0-46,0-1 0,25 1 0,-25 0 16,0 0 0,25 24-16,-25-24 0,0 0 15,0 0-15,24 0 0,-24 24 16,25-24-16,-25 0 0,0 0 16,0-1-16,0 1 0,0 0 15,-25-25 1</inkml:trace>
  <inkml:trace contextRef="#ctx0" brushRef="#br0" timeOffset="36248.5338">11112 2977 0,'25'0'46,"0"0"-46,25 0 0,-25 0 16,-1 0-16,1 0 16,0 0-16</inkml:trace>
  <inkml:trace contextRef="#ctx0" brushRef="#br0" timeOffset="36471.9384">11534 2753 0,'0'0'0,"0"-24"0,0 48 32,0 1-32,0 0 15,-25 0-15,25 0 16,0-1-16,0 1 0,0 0 0,0 0 16,-24 0-16,24-1 15,0 1-15,0-50 31</inkml:trace>
  <inkml:trace contextRef="#ctx0" brushRef="#br0" timeOffset="36665.4205">11534 2828 0,'0'0'16,"0"-25"-16,25 0 0,0 25 31,-25 25-15,25-25-16,-25 25 15,24 0-15,1 24 0,0-49 16,-25 25-16,25 0 0,0-25 16,-25 25-16,49-1 15,-24-24-15,-25 25 16,0-50 0</inkml:trace>
  <inkml:trace contextRef="#ctx0" brushRef="#br0" timeOffset="36895.3399">11832 2729 0,'-25'0'16,"25"24"-16,-25 1 16,25 0-1,0 0-15,0 0 0,0 24 16,0-24-16,0 0 15,0 0-15,0-1 0,0 26 16,0-25-16,0 0 16</inkml:trace>
  <inkml:trace contextRef="#ctx0" brushRef="#br0" timeOffset="37394.6547">12030 2778 0,'0'25'31,"0"0"-15,0 0-16,-25-1 0,25 1 15,0 0-15,0 0 0,0 0 16,0-1-16,-24 1 0,24 0 15,0 0-15,0 0 16,0-1-16,-25-24 31,25-24-31,0-1 16,0 0-16,0-25 16,0 26-16,0-1 15,0 0-15,0 0 0,25 0 16,-25 1-16,0-1 0,24 0 15,-24 0-15,25 25 0,0-49 16,0 49-16,-25-25 16,25 25-16,-1 0 0,1 0 15,0 0-15,0 0 16,0 49-16,0-24 0,-25 0 16,24-25-16,-24 25 0,0 0 15,0 24-15,0-24 16,-24 0-16,24 0 0,-25-25 15,0 49-15,0-49 0,0 25 16,0-25-16,1 0 0,-1 0 16,0 0-16,25-25 15</inkml:trace>
  <inkml:trace contextRef="#ctx0" brushRef="#br0" timeOffset="38724.617">14089 2753 0,'25'0'47,"-25"25"-32,-25-25 17,25-25 15,0 1-32,25 24 1,0 0-1,-25-25-15,24 25 16,-24 25 0,0-1-16,0 1 15,-24 0 1,-1-25 15,25-25-15,0 0-1,25 25 1,-1 0 15,-24 25-15,-24-25 31,-1 0-32,25-25 17,25 25-1,-1 0 0,-24 25-15,-24-25-1</inkml:trace>
  <inkml:trace contextRef="#ctx0" brushRef="#br0" timeOffset="40291.3566">13618 2580 0,'0'0'0,"0"24"46,0 1-14,-25 25-32,25-25 15,0 0-15,0-1 16,-25 26-16,25 0 16,-25-26-16,25 51 15,0-50-15,0-1 16,0 1-16,0-50 62,0-24-62,0 24 16,25 0-16,-25 0 16,0 1-16,0-26 0,25 25 0,-25 0 15,0 1-15,0-1 16,25-25-16,-25 25 0,0 0 15,25 1-15,-25-1 0,0 0 16,24 25-16,-24 25 16,0 0-1,0-1 1,0 1-16,0 25 0,0-25 16,0 0-16,25-1 0,-25 1 15,0 0-15,0 25 0,0-26 16,25 1-16,-25 0 0,0 0 15,0 0-15,0-1 0,0 1 16,0 0-16,-25-25 47,25-25-47,0 0 16</inkml:trace>
  <inkml:trace contextRef="#ctx0" brushRef="#br0" timeOffset="40432.9813">13568 2877 0,'0'0'0,"0"-24"0,-25 24 16,50 0 0,25 0-1,-25 0 1,-1 0-16,1 0 0,0-25 16,0 25-16,0 0 15,-1 0-15</inkml:trace>
  <inkml:trace contextRef="#ctx0" brushRef="#br0" timeOffset="41225.3142">14362 2580 0,'0'-25'15,"25"25"17,-25 25-17,0-1 1,25 1-16,-25 0 15,0 0-15,0 0 0,0 24 16,0-24-16,0 0 16,0 0-16,-25 0 15,25-1-15,0 1 16,0 0 0,0-50 30,0 0-46,0 1 16,0-1-16,0 0 0,0 0 16,0-24-16,25 24 0,-25 0 15,0 0-15,0 0 16,24 0-16,-24 1 0,25 24 16,-25-25-16,25 25 15,-25-25-15,25 25 16,0 0-16,-1 0 15,1 0-15,-25 25 0,25-25 16,-25 25-16,25-1 16,-25 1-16,0 0 15,-25 0-15,0 0 0,0-25 16,25 25-16,-24-25 16,48 0 46,1 0-62,0 24 0,0-24 16,0 25-16,-1 0 15,-24 0 1,0 0 0,-24-1-1,-1 1-15,-25-25 16,50 25-16,-25-25 0,1 0 15,-1 0-15,-25 0 0,25 0 0</inkml:trace>
  <inkml:trace contextRef="#ctx0" brushRef="#br0" timeOffset="44040.7662">11212 3621 0,'0'-24'125,"-25"24"218,25 24-327,-25-24-16,25 25 16,0 0-16,-25 0 15,25 0-15,0 0 16,0-1-16,0 1 0,0 0 0,0 0 16,0 0-16,0-1 0,25 26 15,0-50-15,-25 25 16,25-25-16,24 25 15,-24-25-15,0 0 16,0 0-16,0-25 16,-1-25-16,1 25 15,0-24-15,-25 24 16,0 0-16,0 0 0,0 1 16,0-1-16,0 0 0,0 0 15,0 0-15,-25 25 0,25-25 16,0 1-16,-25-1 0,1 25 15,-1 0-15,25-25 0,-25 25 16,0 0-16,0 0 16,25 25-1,25-25 1,0 25 0</inkml:trace>
  <inkml:trace contextRef="#ctx0" brushRef="#br0" timeOffset="44622.2262">11633 3597 0,'0'0'15,"25"-25"-15,0 25 0,-25-25 16,25 25-16,0 25 31,-25 0-15,0-1-16,0 26 0,0-25 15,0 0-15,-25 0 16,25 24-16,0-24 16,0 0-16,0 0 15,-25-1-15,25-48 32,0-1-17,0-25 1,0 25-16,0 1 0,0-1 15,25 0-15,-25-25 16,25 25-16,-25 1 16,24-1-16,-24 0 0,25 25 0,0-25 15,0 25-15,0 0 16,-1 0-16,-24 25 16,25-25-16,-25 25 0,25 0 15,-25-1-15,0 1 16,-25-25-16,0 25 15,1 0-15,-1-25 16,0 0 0,0 0-16,0 0 15,1 0 1,48 25 15,1 0-15,0-1-16,0-24 15,-25 25-15,25-25 0,24 25 16,-24-25 0,0 0-16</inkml:trace>
  <inkml:trace contextRef="#ctx0" brushRef="#br0" timeOffset="45452.6789">13767 3324 0,'0'0'0,"0"25"47,-25-1-31,25 1-16,-25 0 0,25 0 15,-25 24-15,0-24 16,1 0-16,24 0 0,0 0 16,-25 24-16,0-24 15,25 0-15,0 0 32,25-25-17,-25-25-15,0 0 16,0 0-16,25 0 15,-1 1-15,-24-1 0,0 0 0,25 0 16,-25 0-16,0 1 0,25-26 16,-25 25-16,0 0 0,25 25 15,-25-24-15,25 24 16,-25-25-16,24 25 16,1 25-1,-25-1 1,25 1-16,-25 0 15,0 0-15,0 0 0,0-1 16,0 1-16,0 0 0,25 0 16,-25 0-16,0 24 15,0-24-15,0 0 16,25 0-16,-25 0 16,0-50 15,-25 25-31</inkml:trace>
  <inkml:trace contextRef="#ctx0" brushRef="#br0" timeOffset="45609.2643">13692 3597 0,'25'0'46,"0"0"-46,0 0 0,-1 0 0,1-25 16,0 25-16</inkml:trace>
  <inkml:trace contextRef="#ctx0" brushRef="#br0" timeOffset="45952.3444">14139 3497 0,'24'0'47,"26"0"-32,-50-24-15,25 24 16,0 0-16,-1 0 0,1 0 16,0 0-16,0 0 0,0 0 15,0-25 1,-1 25 0,-24-25 15</inkml:trace>
  <inkml:trace contextRef="#ctx0" brushRef="#br0" timeOffset="46228.6045">14312 3324 0,'0'0'0,"-25"0"15,50 25 16,-25-1-15,0 1 0,0 0-16,0 0 0,0 0 15,-25-1 1,25 1-16,0 25 0,0-25 16,0-1-16,0 1 15,0 0 1</inkml:trace>
  <inkml:trace contextRef="#ctx0" brushRef="#br0" timeOffset="47061.3122">14709 3324 0,'0'-25'15,"0"50"32,0 0-47,0-1 16,0 26-1,0-25-15,0 0 16,0-1-16,-25 1 0,25 0 16,0 0-1,0 0-15,-24-1 0,24 1 16,0-50 31,0-24-32,0 24 1,0 0 0,0-24-16,0 24 15,0 0-15,24 0 0,-24 0 16,0 1-16,25 24 15,-25-25-15,25 0 16,0 0-16,0 25 16,24 0-1,-24 0 1,0 0-16,-25 25 16,25 0-16,-25 0 0,0-1 15,0 1-15,-25-25 16,0 25-16,0 0 15,0-25-15,25 25 16,-24-25-16,-1 0 16,25 24-1,25-24 1,-1 0 0,1 0-16,0 0 15,0 0-15,0 0 16,-1 25-16,1-25 15,0 25-15,0 0 0,0-25 16,-25 25-16,24-1 16,1-24-16,-25 25 0,-49 0 15,24-25-15,0 0 16,0 0-16,-24 0 0,-1 0 16,25-25-16,0 25 15,1-25-15,24 1 0</inkml:trace>
  <inkml:trace contextRef="#ctx0" brushRef="#br0" timeOffset="47961.7256">17115 2604 0,'0'-24'16,"25"48"31,-25 1-47,0 0 15,0 0-15,0 25 16,0-26-16,0 1 0,0 0 16,0 25-16,0-26 15,0 1-15,0 0 16,0-50 15,-25 25-15,25-25-16,0 1 0,0-26 15,0 25-15,0 0 0,25-24 16,-25 24-16,0 0 0,25-25 16,-25 26-16,0-1 15,0 0-15,25 50 31,-25 0-31,0-1 16,24 1-16,1-25 0,-25 25 16,50 50-16,-25-51 0,-1 1 15,-24 0-15,25 0 16,0 0-16,-25-1 16,25-24-16,-25-24 31,0-1-16</inkml:trace>
  <inkml:trace contextRef="#ctx0" brushRef="#br0" timeOffset="48196.1602">17413 2505 0,'0'25'31,"0"0"-31,0 0 0,0-1 16,0 26-1,0-25-15,0 0 0,0 0 16,-25-1-16,25 1 16,0 0-16,0 0 15,25 0 1</inkml:trace>
  <inkml:trace contextRef="#ctx0" brushRef="#br0" timeOffset="48588.5055">17711 2654 0,'0'-25'0,"-25"25"31,25 25-15,-25-25-16,25 25 0,-25 0 16,25 0-16,-25-1 15,25 1 1,0 0-16,25-25 15,0 0-15,25 0 16,-26 0 0,-24-25-16,25 25 0,0-25 15,-25 1-15,0-1 0,0 0 16,0 0-16,0 0 0,0 0 16,0 1-16,-25-1 15</inkml:trace>
  <inkml:trace contextRef="#ctx0" brushRef="#br0" timeOffset="48981.4541">17934 2555 0,'25'0'46,"-1"0"-46,1 0 16,25 0-16,-25 25 16,-1-25-16,1 0 15,25 0-15,-25 0 0,-50-25 47,0 25-31,0 0-1,0 0 1,1 0 15,24 25-31,0-1 16,-25 26-16,25-25 16,0 0-16,0 0 15,0-1-15,-25 1 0,25 0 16,0 0-16,0 0 0,0-1 15</inkml:trace>
  <inkml:trace contextRef="#ctx0" brushRef="#br0" timeOffset="50406.7029">19372 2431 0,'0'25'78,"-24"-1"-78,24 1 16,0 0-16,0 0 15,-25 0-15,0 49 0,25-49 16,0 0-16,-25 24 0,25 1 16,0-25-16,-25 0 15,25-1-15,0 1 16,0 0-16,0-50 47,0-24-32,25 24-15,-25 0 16,25 0-16,-25 0 0,25-49 0,-25 49 16,25 0-16,-25-24 0,24 24 15,-24-25-15,25 25 16,-25 1-16,25-1 15,-25 50 1,0-1 0,25 26-16,-25-25 15,0 24-15,0-24 16,0 0-16,25 0 16,-25 0-16,0 24 0,0-24 15,0 0-15,0 0 16,0 0-16,0 24 0,24-24 15,-24 0 1,0 0-16,0-1 16,0-48 15,-24-1-31</inkml:trace>
  <inkml:trace contextRef="#ctx0" brushRef="#br0" timeOffset="50578.2535">19248 2729 0,'25'0'16,"0"0"-1,0 0-15,0 0 0,-1 0 16,1 0-16</inkml:trace>
  <inkml:trace contextRef="#ctx0" brushRef="#br0" timeOffset="52226.2659">19224 2232 0,'24'0'78,"1"0"-62,0 0-1,0 0-15,0 0 0,-1 0 16,1 0-16,25 0 15,-25 0-15,-1 0 0,1 0 16,0 0-16,0 0 16,0 0-16,-50 0 62</inkml:trace>
  <inkml:trace contextRef="#ctx0" brushRef="#br0" timeOffset="53372.1923">20042 2629 0,'-25'0'31,"25"25"-16,-24-25 1,24 25-16,0 0 16,0 0-1,0-1-15,0 1 0,0 0 16,24-25 15,1 0-31,-25-25 16,25 25-16,-25-25 15,0 1-15,0-1 16,0 0-16,0 0 16,0 0-16,-25 25 15,25-25 1,25 25 15,0 0-31,0 25 16,-1-25-16,1 0 0,0 0 15,0 0-15,-25 25 0,25-25 16,-1 0-16,-24 25 0,25 0 16,-25 0-1,0-1-15,0 1 16,0-50 31,25 1-47,0 24 0,-25-25 15,25 0-15,-1 0 0,-24 0 16,25 0-16,0 1 16,0 24-16</inkml:trace>
  <inkml:trace contextRef="#ctx0" brushRef="#br0" timeOffset="53943.7473">20935 2505 0,'25'0'15,"-25"-25"-15,0 1 16,25 24 0,-25 24-1,0 1 1,-25 25-16,25-25 15,-25-1-15,0 1 0,25 0 16,0 25-16,-24-25 0,24-1 16,-25 1-16,25 0 15,0 0-15,0 0 0,0-50 63,25 0-63,-25 0 0,24 25 15,-24-25-15,25-24 0,0 24 16,0-25-16,-25 25 16,49-49-16,-24 24 0,-25 26 15,25-1-15,-25 0 16,25 0-16,0 25 16,-25-25-1,24 25-15,-24 50 16,0-25-16,25 0 15,-25 24-15,0-24 0,0 0 0,0 24 16,0-24-16,0 50 16,0-50-16,0-1 0,0 1 15,0 25-15,0-25 16,0-1 0,-25-24-1</inkml:trace>
  <inkml:trace contextRef="#ctx0" brushRef="#br0" timeOffset="54080.3851">20960 2679 0,'0'0'0,"25"0"31,24 0-31,-24 0 16,0 0-16,0 0 0</inkml:trace>
  <inkml:trace contextRef="#ctx0" brushRef="#br0" timeOffset="54432.4457">21431 2332 0,'0'24'47,"0"26"-47,0-25 16,0 0-1,0-1-15</inkml:trace>
  <inkml:trace contextRef="#ctx0" brushRef="#br0" timeOffset="85765.402">6201 6003 0,'0'25'31,"0"-1"1,-25 1-17,25 0 1,-24 0-1,24 0-15,-25-1 16,25 1-16,0 0 16,-25 0-16,25 24 0,0-24 15,-25 0-15,25 0 16,0 24-16,-25-49 0,25 25 0,0 0 31,0-50-15,0 0-1,25 1-15,-25-1 0,0 0 16,25 0-16,-25-24 0,0 24 16,25 0-16,-25 0 0,0 0 15,25 1-15,-1-26 0,-24 25 16,0 0-16,25 25 0,-25-24 16,0-1-16,25 25 31,-25 25 0,0-1-31,0 26 31,0-25-31,0 0 0,0-1 16,25 1-16,-25 25 0,0-25 16,0-1-16,0 1 15,0 0-15,0 0 0,0 0 16,0-1-1,0 1-15,0-50 47</inkml:trace>
  <inkml:trace contextRef="#ctx0" brushRef="#br0" timeOffset="85935.2144">6102 6251 0,'25'0'47,"0"0"-47,-1 0 16,1 0-16,0 0 15,0 0-15</inkml:trace>
  <inkml:trace contextRef="#ctx0" brushRef="#br0" timeOffset="86233.9302">6524 5779 0,'0'50'31,"0"-25"-31,0 0 0,0 0 15,-25-1-15,25 1 0,0 0 16,-25 25-16</inkml:trace>
  <inkml:trace contextRef="#ctx0" brushRef="#br0" timeOffset="88976.1575">6127 8607 0,'0'25'78,"0"0"-47,-25-25-15,25 25-16,0-1 16,0 1-1,-25 0-15,25 0 16,0 0-16,0-1 0,0 1 15,-25 0-15,25 0 0,0 0 16,0-1-16,0 1 16,-24-25-16,24 25 0,0 0 15,-25 0 1,0-25 15,25-25-15,0 0-16,0 0 15,0 0-15,0 1 16,0-1-16,0 0 0,25 0 16,-25 0-16,0 1 15,0-1-15,25 0 16,-25 0-16,24 25 16,-24-25-16,25 25 0,-25-24 15,25 24-15,0 0 16,-25-25-16,25 25 15,-1 0 1,1 25 0,0-1-1,-25 1 1,0 0 0,0 0-1,0 0 1,-25-25-16,25 24 0,-25 1 15,1-25 1,24 25 0,-25-25-1,50 0 63,-1 0-62,1 0 0,0 0-16,0 0 31,-25 25-31,25-25 0,-25 25 16,24-25-1,-24 24-15,25-24 16,-25 25-1,0 0 1,0 0 0,0 0-1,-25-25 1,25 25-16,-24-25 16,-1 0-16,0 24 15,0-24-15,0 0 0,1 0 16,-1 0-16,0 0 15,0 0-15,0 0 0,25-24 16,-24 24-16</inkml:trace>
  <inkml:trace contextRef="#ctx0" brushRef="#br0" timeOffset="96744.3544">9351 6623 0,'0'0'0,"0"-25"0,0 0 47,0 50-16,0 0-15,0 0-16,-24-1 15,24 1-15,0 0 16,0 0-16,0 0 0,-25 24 16,25-24-16,0 0 0,0 0 15,0 0-15,0 24 16,0-24-16,0 0 15,-25-25-15,25-25 32,0 0-32,0 0 15,25 1-15,-25-1 0,0 0 16,25-25-16,-25 25 0,0-24 16,0 24-16,24 0 0,-24 0 15,25-24-15,-25 24 0,25 0 16,-25 0-16,25 25 0,-25-24 15,0 48 1,25 26-16,-25-25 16,24 0-16,-24-1 15,0 1-15,25 25 0,-25-1 16,0-24-16,25 0 0,-25 0 16,0 25-16,0-26 15,0 1-15,0 0 0,0 0 16,0 0-16,-25-25 15,25-25 1,-25 0-16</inkml:trace>
  <inkml:trace contextRef="#ctx0" brushRef="#br0" timeOffset="96877.0004">9327 6772 0,'-25'0'0,"50"0"31,-1 0-15,1 0 0,0 0-16</inkml:trace>
  <inkml:trace contextRef="#ctx0" brushRef="#br0" timeOffset="97096.4129">9649 6350 0,'25'0'0,"-25"25"15,0 0-15,0-1 0,-25 1 16,25 0-16,0 0 15,-25 0-15,25-1 0</inkml:trace>
  <inkml:trace contextRef="#ctx0" brushRef="#br0" timeOffset="99382.8786">9823 6796 0,'24'0'62,"1"0"-46,0 0-1,0 0-15,0 0 16,-1 0-16,26-24 16,-25 24-16,0 0 0,0 0 15,-1 0-15,1 0 16,-25-25 15,0 0-15</inkml:trace>
  <inkml:trace contextRef="#ctx0" brushRef="#br0" timeOffset="99628.2077">10021 6623 0,'0'0'16,"0"-25"-16,0 50 47,0 0-47,0-1 15,0 1-15,0 0 0,0 0 16,0 0-16,0-1 16,0 1-16,-25 25 15,25-25-15,0 0 0,-25 24 16,25-24-1,0 0-15</inkml:trace>
  <inkml:trace contextRef="#ctx0" brushRef="#br0" timeOffset="100573.5215">10443 6548 0,'25'0'31,"-25"25"-31,0 0 16,0 0-16,0 0 16,0-1-1,0 1-15,-25 0 0,25 0 16,0 0-16,0-1 16,-25 1-16,25 0 0,-25 0 15,25 0-15,-25 0 16,25-1-16,-24-24 15,24 25 1,-25-25 0,25-25-16,0 1 15,0-1 1,0-25-16,0 25 16,25 25-16,-25-25 15,24 1-15,-24-1 16,0 0-16,25 25 15,-25-25-15,25 0 0,0 25 16,-25-24-16,25-1 16,-1 25-16,-24-25 15,25 25-15,0-25 16,0 25 0,0 0-1,-25 25-15,0 0 16,0 0-1,0-1 1,0 1-16,0 0 16,-25-25-16,0 25 15,0-25-15,25 25 16,-25-25-16,25 24 16,-24-24-16,24-24 62,24 24-62,-24-25 16,25 25-1,0 0-15,0 0 16,0 0 0,-25 25-16,24-25 15,-24 24-15,25-24 0,-25 25 16,25 0-1,-25 0 1,0 0-16,-25 0 16,0-1-1,1-24-15,24 25 16,-25-25-16,0 0 0,0 0 16,0 0-16,1 0 15,-1 0-15,0 0 16,0 0-16</inkml:trace>
  <inkml:trace contextRef="#ctx0" brushRef="#br0" timeOffset="101677.6992">4068 9550 0,'0'0'0,"0"25"0,25-25 31,0 0-15,-1 0 0,1 0-16,0 0 0,0 0 15,0 0-15,24 0 0,-24 0 16,0 0-16,0 24 15,-1-24-15,1 0 16,-50 0 15,25-24-31,-24 24 16,-1-25-16,0 25 16,0 25-16,0-25 15,25 49-15,-24-24 0,24 0 16,0 24-16,-25 1 15,25-25-15,0 24 0,0 1 16,0-25-16,-25 74 0,25-74 16,-25 25-16,25-1 0,0-24 0,-25 49 15,25-49-15,-24 0 16,24 0-16,-25-75 16</inkml:trace>
  <inkml:trace contextRef="#ctx0" brushRef="#br0" timeOffset="101808.3537">4118 10021 0,'0'0'16,"0"-25"-16,24 25 31,1 0-31,25 25 16,-25-25-16,-1 0 16,1 0-16,25 0 0,-25 0 15,24 0-15</inkml:trace>
  <inkml:trace contextRef="#ctx0" brushRef="#br0" timeOffset="102040.0758">4787 9649 0,'0'0'0,"0"-25"0,-25 25 16,1 25-1,24 0-15,-25 0 16,0 24-16,25-24 0,-25 25 15,25-26-15,-25 26 0,25-25 16,-24 74-16,-1-74 0,25 25 16,0-26-16,-25 26 0,25 0 15,0-26-15,0 1 0,0 0 16,0 0-16,25-25 0,0 0 16</inkml:trace>
  <inkml:trace contextRef="#ctx0" brushRef="#br0" timeOffset="102446.7295">4961 9847 0,'0'0'0,"25"0"0,-25-24 0,-25 24 32,0 74-17,25-49-15,-25 0 0,25 24 16,-24-24-16,-1 0 0,0 49 0,25-24 15,-25-25-15,25 24 0,-25-24 16,25 0-16,0 0 0,25-75 31,-25 25-31,25 1 16,-25-26-16,25 25 0,0-24 16,-1-26-16,1 25 0,-25 26 15,25-26-15,0 25 0,-25 0 16,25 1-16,-25-1 0,24 25 15,1 25 1,-25-1-16,0 1 0,0 0 16,0 0-16,0 49 0,0-49 15,-25 25-15,25-25 16,0-1-16,0 1 0,-24 50 0,24-51 16,0 1-16,0 0 15,0 0-15</inkml:trace>
  <inkml:trace contextRef="#ctx0" brushRef="#br0" timeOffset="102582.3593">4887 10120 0,'-25'0'0,"50"0"31,-1 0-15,1 0-16,25-24 0</inkml:trace>
  <inkml:trace contextRef="#ctx0" brushRef="#br0" timeOffset="102772.8459">5283 10145 0,'0'0'0,"0"25"15,0 0 1,0 0-16,0-1 0,0 1 15,0 0-15,0 25 0,0-26 16,0 1-16,0 0 0,0 0 16,0 0-16,-24-1 0,24 1 15,-25-25 1</inkml:trace>
  <inkml:trace contextRef="#ctx0" brushRef="#br0" timeOffset="103380.783">5581 9823 0,'0'0'0,"0"24"32,0 26-32,0-25 15,0 24-15,0-24 0,0 0 16,-25 25-16,25-25 15,0 24-15,0-24 0,-25 0 16,1 24-16,24-24 16,0-74-1,0 24 1,24 0-16,-24 0 0,0-49 16,25 49-16,-25 0 0,25-25 15,0 26-15,-25-1 0,25-25 16,-1 25-16,-24 1 0,25-1 15,0 0-15,0 25 16,0 0-16,-1 25 16,-24 0-16,25-1 15,-25 1-15,0 0 0,0 0 16,-25 0-16,1-1 0,-1 1 16,0 0-16,0 0 0,25 0 15,-25-25-15,50 0 47,0 0-31,0 0-16,0 25 15,-1-25-15,1 24 0,-25 1 0,25-25 16,-25 25-16,25 0 16,-25 24-16,-25-24 15,0 0-15,0 0 16,1-25-16,-26 25 0,25-25 0,0 24 15,1-24-15,-1 0 16,25-24-16,0-1 16,0-25-16</inkml:trace>
  <inkml:trace contextRef="#ctx0" brushRef="#br0" timeOffset="103597.2019">6052 9773 0,'25'0'0,"0"25"16,-25 0-1,25-1-15,-25 1 0,25 25 16,-25-1-16,0-24 0,24 0 16,-24 25-16,0-25 0,0 49 15,0-49-15,0 0 0,-24-1 16,24 1-16,-25 0 0,25 0 15</inkml:trace>
  <inkml:trace contextRef="#ctx0" brushRef="#br0" timeOffset="103773.8311">6499 9922 0,'0'0'15,"25"0"1,-1 0 0,1 0-1,0 0-15,0 0 0,0 0 16</inkml:trace>
  <inkml:trace contextRef="#ctx0" brushRef="#br0" timeOffset="103898.0237">6449 10071 0,'0'0'0,"0"25"0,25-25 31,0 0-31,24 0 16</inkml:trace>
  <inkml:trace contextRef="#ctx0" brushRef="#br0" timeOffset="104563.6648">7541 9674 0,'0'0'0,"0"-25"15,-25 50 17,25 24-32,-25-24 0,25 0 15,-25 0-15,25 0 0,-25 49 16,1-49-16,-1 24 0,0-24 16,25 25-16,-25 24 15,0-49-15,25 0 0,0 0 0,-24 0 16,24-1-16,24-73 31,1-1-31,0 1 16,0 24-16,-25 0 0,25-25 15,-1-24-15,1 49 0,0-25 16,0 26-16,0-26 0,-1 25 0,1-24 16,0 24-16,-25 0 0,25 25 15,-25-25-15,25 25 16,-25 25-16,0 0 15,24 24-15,-24-24 16,0 0-16,0 0 0,0 24 16,25 1-16,-25-25 0,0 24 15,0-24-15,0 0 0,25 0 16,-25 49-16,0-49 0,0 0 16,0 0-16,-25 0 15</inkml:trace>
  <inkml:trace contextRef="#ctx0" brushRef="#br0" timeOffset="104711.2743">7565 10021 0,'0'0'0,"-24"0"16,-1 0-16,25-25 16,25 25-1,-1-25 1,26 25-16,-25-24 0,0 24 15</inkml:trace>
  <inkml:trace contextRef="#ctx0" brushRef="#br0" timeOffset="104942.6586">8086 9376 0,'0'0'16,"-24"25"15,24 0-15,0 0-16,0-1 0,-25-24 16,25 25-16,-25 0 15,25 0-15,-25 0 0</inkml:trace>
  <inkml:trace contextRef="#ctx0" brushRef="#br0" timeOffset="105850.7496">8409 9872 0,'25'0'63,"-1"0"-63,1 0 0,0 0 15,25 0-15,-26 0 0,1 0 16,25 0-16,-25 0 0,-1 0 16,1-25-16,0 25 0,-25-24 46,0-1-30</inkml:trace>
  <inkml:trace contextRef="#ctx0" brushRef="#br0" timeOffset="106021.7789">8657 9649 0,'0'0'0,"-25"0"15,25 25-15,-25-25 16,25 25-16,0-1 0,0 1 15,0 25-15,0-25 0,0 24 16,-25-24-16,25 0 0,0 0 16,0 49-16,0-49 0,0 0 15,0 0-15,-24-25 0,24 24 16</inkml:trace>
  <inkml:trace contextRef="#ctx0" brushRef="#br0" timeOffset="106678.0064">9203 9674 0,'0'0'0,"0"25"31,0-1-16,0 1-15,0 0 16,0 0-16,0 0 0,-25 24 16,25-24-16,0 25 0,-25-1 15,25-24-15,-25 0 0,0 0 16,25 24-16,0-24 16,-24 0-16,24-50 31,24 25-31,-24-49 0,0 24 15,25-25-15,0 25 0,-25 0 16,25-24-16,-25 24 0,25-49 0,-1 24 16,-24 25-16,25-24 0,-25 24 15,25 0-15,0-25 16,-25 26-16,25 24 0,-25-25 0,24 25 16,26 0-16,-25 0 15,0 0-15,-1 0 16,1 49-16,-25-24 0,25 0 15,-25 0-15,0 0 16,0 24-16,-25-24 16,25 0-16,-25 0 0,1-25 15,-26 24-15,25-24 0,25 25 0,-25-25 16,1 25-16,48-25 31,26 25-31,-25-25 16,0 25-16,-1-25 15,26 24-15,-25 1 0,0 0 16,-1 0-16,-24 0 16,-24 0-1,-1-1-15,0-24 0,-49 50 16,24-25-16,0 0 0,1-25 16,-1 24-16,1 1 0,-51 25 15</inkml:trace>
  <inkml:trace contextRef="#ctx0" brushRef="#br0" timeOffset="107465.5357">7268 10716 0,'-25'0'16,"50"0"15,24 0-31,-24 0 0,0 0 16,0 0-16,24 0 0,51 0 15,-51 0-15,1 0 16,24 0-16,1 24 0,-1-24 0,75 0 15,-50 0-15,-24 0 0,24 0 16,0 0-16,0 0 0,50 0 16,-75 0-16,1 0 0,-26 0 15,26 0-15,-1 0 0,-49 0 16,25 0-16,-25-24 0,-1 24 16,1 0-16,-50 0 31,-24 0-31,24 0 15,-25 24-15,25-24 0</inkml:trace>
  <inkml:trace contextRef="#ctx0" brushRef="#br0" timeOffset="107743.4085">7689 10815 0,'-24'0'0,"48"0"0,-73 0 0,74 0 32,-1 0-17,26 0-15,-25 0 0,0 0 16,24 0-16,50 0 0,-49 0 0,25 0 16,-26 0-16,26 0 0,73 0 15,-73 0-15,24 0 0,-25 0 16,26 0-16,-26 0 0,124 0 15,-123 0-15,-50 0 16,24 0-16,-24 0 0</inkml:trace>
  <inkml:trace contextRef="#ctx0" brushRef="#br0" timeOffset="136530.0513">24978 5854 0,'0'0'0,"0"-25"16,-24 75 30,-1-25-30,0 24 0,25-24-16,0 0 0,-25 0 0,0-1 15,25 26-15,-25 0 0,1-26 16,24 1-16,-25 0 0,25 0 16,-25 24-16,25-24 15,-25 0-15,25-50 31,25-24-15,0 24-16,-25-25 0,25 25 16,-25 1-16,24-51 0,1 50 15,-25 1-15,25-1 16,-25 0-16,50-49 0,-50 49 16,25 0-16,-25 0 15,24 25 1,-24 25 15,0 0-31,25 24 16,-25-24-16,0 0 15,0 0-15,25 0 16,-25-1-16,0 1 0,0 0 0,0 0 16,0 0-16,0 24 0,0-24 15,0 0-15,0 0 16,0-1-16,0 1 0,0 0 15,0 0 1,0-50 15,0 0-31,0 0 16,-25 1-16</inkml:trace>
  <inkml:trace contextRef="#ctx0" brushRef="#br0" timeOffset="136704.5822">24854 6102 0,'0'0'16,"25"0"31,0 0-31,0 0-1,24 0-15,-24 0 16,0 0-16</inkml:trace>
  <inkml:trace contextRef="#ctx0" brushRef="#br0" timeOffset="137032.7088">25202 6077 0,'24'0'47,"1"0"-47,0 0 16,0 0 0,0 0-16,-1 0 0,1 0 15,0-25-15,0 25 16,0 0-16,-1 0 15,-24-24 17</inkml:trace>
  <inkml:trace contextRef="#ctx0" brushRef="#br0" timeOffset="137363.0373">25400 5879 0,'0'25'31,"0"-1"-15,0 1-16,0 0 15,0 0-15,0 0 16,0-1-16,0 1 16,0 0-16,-25-25 0,25 50 15,-25-26-15,25 1 16,0 0-16,0 0 16,-24-25-16,24 25 15,0-1-15,0 1 16,0-50 15</inkml:trace>
  <inkml:trace contextRef="#ctx0" brushRef="#br0" timeOffset="138483.3333">25698 5904 0,'0'24'62,"0"1"-46,0 0-16,0 0 16,0 0-1,0-1 1,-25-24-16,25 25 0,0 0 16,0 0-16,-25-25 15,25 25-15,0-1 0,0 1 0,-25 0 16,25 0-16,0 0 15,0-1 1,-25-24-16,25-24 31,0-1-15,0 0-16,0 0 16,0 0-16,25 1 15,0-1-15,-25 0 16,0 0-16,25-24 15,0 24-15,-25 0 16,24 0-16,-24 0 16,25 25-1,0-24-15,0 24 0,0 0 16,-1 0 0,1 0-1,0 0 1,-25 24-16,0 1 15,0 0-15,0 0 16,0 0 0,-25-1-16,0-24 15,1 25 1,-1-25-16,0 0 16,25 25-16,-25-25 0,0 0 15,1 0 16,48-25 1,1 25-17,0-25 1,0 25 0,0 0-16,-1 0 15,1 0 1,0 0-16,0 25 15,0 0 1,0-25 0,-1 25-1,-24 0 17,25-25-32,-25 24 31,0 1-16,-25-25 1,25 25 0,0 0-1,-24-25-15,-1 25 16,0-25 0,0 0-16,0 24 15,0-24-15,1 0 0,-1 0 16,0 0-16,0 0 15,-24 0-15,24 0 0,0 0 16,0-24-16</inkml:trace>
  <inkml:trace contextRef="#ctx0" brushRef="#br0" timeOffset="143892.3095">21084 9599 0,'0'0'0,"-25"0"16,25-24-16,-25 24 16,50 0 62,0 0-63,0 0-15,0 0 0,-1 0 16,51 24-16,-26-24 0,-24 0 16,25 0-16,-25 25 0,24-25 15,1 0-15,-25 0 0,-1 0 16,1 0-16,-50-25 62,1 25-62</inkml:trace>
  <inkml:trace contextRef="#ctx0" brushRef="#br0" timeOffset="144293.2364">21307 9575 0,'-25'0'0,"50"0"0,-74-25 15,24 25-15,0 0 16,25 25 0,0 24-1,0-24-15,0 0 0,-25 0 16,25-1-16,0 1 0,0 25 16,-25-25-16,25-1 0,0 1 0,0 25 15,0-1-15,-24-24 0,24 0 16,0 0-16,0 0 0,0 0 15,0-1-15,0 1 0,0 0 16,0 0-16,0-50 47,0 0-47,0 0 0,0 1 16,0-1-16,0 0 15,0 0-15,0 0 16,0 0-16,24 25 47,26 0-32,24 0-15,-49 0 0,0 0 16,0 0-16,24 0 0,-24-24 16,25 24-16</inkml:trace>
  <inkml:trace contextRef="#ctx0" brushRef="#br0" timeOffset="144600.4156">21977 9599 0,'0'0'0,"0"-24"16,0-1-16,0 0 15,-25 25 1,0 25 0,1 0-16,-1-1 0,25 1 15,-25 0-15,0 0 0,0 24 16,1 1-16,24-25 0,-25 24 0,25-24 16,-25 25-16,25-1 0,0 1 15,0-25-15,0 0 0,0 0 16,25-1-16,-25 1 0,25-25 15,-1 25-15</inkml:trace>
  <inkml:trace contextRef="#ctx0" brushRef="#br0" timeOffset="145016.7278">22200 9624 0,'0'0'0,"0"-25"0,0 50 31,0 0-31,0 0 0,-25 24 16,1 1-16,24-25 15,-25 24-15,25-24 0,-25 0 16,0 25-16,25-26 0,-25 1 16,25 0-16,0 0 0,-24-25 15,24 25-15,24-50 31,1-25-31,-25 25 0,25 1 16,0-1-16,0 0 0,-1-49 0,1 24 16,0-24-16,0 49 15,0 0-15,-1-25 0,1 26 16,0-1-16,0 0 16,0 50-1,-25 0-15,0-1 16,0 51-16,0-50 0,0-1 0,-25 26 15,25-25-15,0 24 16,0 1-16,0-25 0,0 24 16,0-24-16,0 0 0,0 0 15,0 0-15</inkml:trace>
  <inkml:trace contextRef="#ctx0" brushRef="#br0" timeOffset="145180.2919">22225 9897 0,'0'0'0,"-25"0"16,25-25-16,25 25 31,25 0-15,-26 0-16,1 0 16,0 0-16,0 0 0,0 0 15</inkml:trace>
  <inkml:trace contextRef="#ctx0" brushRef="#br0" timeOffset="145380.7537">22622 9872 0,'25'25'0,"-25"0"32,0 0-32,0-1 15,0 1-15,0 0 0,0 0 16,0 25-16,0-26 0,0 1 15,-25 0-15,25 0 0,0 0 16,0-1-16,0-48 31</inkml:trace>
  <inkml:trace contextRef="#ctx0" brushRef="#br0" timeOffset="146155.9689">23044 9500 0,'24'0'0,"-24"50"47,0-25-47,-24-1 16,24 26-16,-25-25 0,25 0 16,-25 49-16,25-49 0,-25 0 0,25 24 15,0-24-15,-25 0 0,25 0 16,0-1-16,0 1 0,0-50 31,0 1-15,0-1-16,25-25 15,-25 25-15,25-24 0,-25 24 16,0 0-16,25-49 0,0 49 16,-25 0-16,24 0 0,-24 1 15,25-1-15,0 0 0,0 0 16,0 25-16,-1 0 15,1 0-15,0 0 16,-25 25-16,25-25 16,-25 25-16,25 0 15,-25-1-15,0 1 16,0 0-16,-25 0 0,0 0 16,25-1-16,-50 1 15,26-25-15,-1 25 0,0-25 16,25 25-1,-25-25 1,50 0 0,0-25-1,0 25-15,-1 0 16,1 0-16,50 25 16,-51-25-16,1 25 0,0-1 15,25 1-15,-26 0 0,26 0 16,-25 0-16,-25-1 0,0 1 0,0 0 15,-75 25-15,51-50 16,-1 25-16,-25-25 16,25 0-16,-49 24 0,49-24 15,-24 0-15,24-49 16,0 49-16,25-25 0,0 0 0</inkml:trace>
  <inkml:trace contextRef="#ctx0" brushRef="#br0" timeOffset="146442.5364">23713 9351 0,'0'0'0,"25"0"15,-25 25 1,0 0-16,25 0 16,-25 0-16,25 24 0,-1 26 15,-24-51-15,25 26 0,-25-25 16,0 24-16,25 1 0,-25 24 0,0-24 16,-50 0-16,26-26 0,-1 26 15,-25 0-15,1-25 16</inkml:trace>
  <inkml:trace contextRef="#ctx0" brushRef="#br0" timeOffset="147122.2958">24408 9699 0,'25'0'47,"-1"0"-31,26 0-16,-25 0 0,-25 24 15,25-24-15,-1 0 0,1 0 0,0 0 16,-25 25-16,-25-25 31,0 0-31,1 0 16</inkml:trace>
  <inkml:trace contextRef="#ctx0" brushRef="#br0" timeOffset="147238.9852">24457 9798 0,'0'0'16,"-24"0"-16,24 25 0,-25-25 0,0 0 16,25 24-16,-25-24 15,50 0 1,25 0-1,-1 0-15,-24 0 0,0 0 16,24-24-16,-24 24 0,25 0 0</inkml:trace>
  <inkml:trace contextRef="#ctx0" brushRef="#br0" timeOffset="147986.0143">25698 9376 0,'0'0'0,"0"-25"0,0 1 16,0-1-1,0 50 17,0-1-17,0 1-15,-25 25 16,25-25-16,-25 24 0,25-24 16,-25 25-16,25-26 0,-25 51 15,1-26-15,24-24 0,-25 0 16,25 25-16,-25-1 0,25-24 15,-25-25-15,25 25 0,0 0 0,0-50 32,25-25-17,-25 25-15,0 1 16,25-26-16,-25 25 0,49-74 16,-24 49-16,-25 1 0,25-1 15,0 1-15,0-1 0,-1-24 16,1 24-16,0 25 0,0 0 15,0 25 1,-25 25 0,0 50-16,0-51 15,0 26-15,0-25 0,0 24 0,24 1 16,-24 24-16,0-24 0,0-25 16,0 0-16,0 24 0,0 1 15,0-25-15,0-1 0,25 1 16,-25 0-16,-25-25 31,25-25-31</inkml:trace>
  <inkml:trace contextRef="#ctx0" brushRef="#br0" timeOffset="148122.6485">25623 9723 0,'0'0'0,"0"-24"31,25 24-31,25 0 16,-1 0-16,-24 0 0,0-25 16,0 25-16</inkml:trace>
  <inkml:trace contextRef="#ctx0" brushRef="#br0" timeOffset="148354.2164">26219 9550 0,'-25'-25'16,"50"25"-1,-1 0 1,26-25-16,0 25 0,-26 0 16,1 0-16,0 0 0,25 0 15,-26 0-15,1 0 0,0 0 16,0 0-1,-50 0 1</inkml:trace>
  <inkml:trace contextRef="#ctx0" brushRef="#br0" timeOffset="148550.6999">26417 9351 0,'0'-24'15,"-25"24"1,25 24-16,0 26 15,0-25 1,0 0-16,0 24 0,0-24 16,0 0-16,0 0 0,-25 49 15,25-49-15,0 0 0,0-1 16,-24 1-16,24 0 0,-25 0 0,25 0 16</inkml:trace>
  <inkml:trace contextRef="#ctx0" brushRef="#br0" timeOffset="149146.0998">26789 9376 0,'25'-25'0,"-25"50"31,25-25-31,-25 25 16,0 0-16,0 24 15,0-24-15,0 25 0,0-25 0,0-1 16,0 1-16,-25 25 0,25-25 16,-25-1-16,25 1 0,0 0 15,0 0-15,-25-25 16,25-25 0,0 0-1,0 0-15,0 1 0,0-1 16,25-50-16,0 51 0,0-26 15,-1 0-15,1 26 0,0-51 16,0 26-16,0 24 0,-1 0 0,1 25 16,0-25-16,0 25 0,0-25 15,0 25-15,-1 50 16,1-25-16,-25 0 16,25-1-16,-25 1 15,0 25-15,0-25 0,-25-25 16,25 24-16,-49 1 0,24-25 15,0 25-15,0-25 0,0 0 0,0 0 16,25 25-16,25-25 31,0 0-15,0 0 0,0 25-16,0-25 0,-1 0 15,-24 49-15,25-49 0,0 25 16,0 25-16,0-50 0,-25 24 15,0 1-15,0 0 0,-50 25 16,25-26-16,-24-24 0,24 25 16,0-25-16,-50 25 0,26-25 15,-1 0-15,25 0 16</inkml:trace>
  <inkml:trace contextRef="#ctx0" brushRef="#br0" timeOffset="149844.3083">25400 9029 0,'-25'25'16,"0"-25"15,1 25-31,-1-1 16,0-24-16,0 25 15,25 0-15,-25 0 16,25 0-16,-24-1 15,24 1-15,-25 0 0,0 0 16,25 0-16,-25 24 0,25-24 16,-25 0-16,25 24 0,0-24 15,0 0-15,-24 49 0,24-24 16,0-25-16,0 24 0,0-24 16,0 50-16,0-51 0,24 26 15,-24-25-15,25 24 0,-25-24 16,50 25-16,-50 0 0,25-26 0,-1 1 15,1 0-15,25 25 0</inkml:trace>
  <inkml:trace contextRef="#ctx0" brushRef="#br0" timeOffset="150573.3592">27459 9054 0,'0'-25'16,"25"25"-1,-1 0 17,1 25-17,-25 0 1,25-1-16,-25 1 16,25 25-16,-25-25 15,0-1-15,0 1 16,25 25-16,-25-1 0,0-24 15,0 0-15,0 0 0,0 0 16,0 49-16,0-49 0,0 24 16,0-24-16,0 0 0,-25 49 15,25-49-15,0 0 0,-25 0 16,0 0-16,25-1 0,-25 26 16,1-25-16,-1 0 15,0-1-15,0-24 16</inkml:trace>
  <inkml:trace contextRef="#ctx0" brushRef="#br0" timeOffset="151192.8003">27756 8781 0,'0'25'15,"25"-25"1,-25 24 0,25-24-16,-25 25 15,0 0 1,25-25-16,-25 25 16,0 0-16,0-1 15,-25 1-15,25 0 0,-25-25 16</inkml:trace>
  <inkml:trace contextRef="#ctx0" brushRef="#br0" timeOffset="157638.6428">27459 3200 0,'0'-25'0,"0"0"32,-25 25-1,25 25-15,-25 25-1,25-26-15,-25 1 16,25 0-16,-24 0 0,24 24 15,-25-24-15,0 50 0,0-26 0,25-24 16,-25 0-16,25 0 0,-24-1 16,24 26-16,0-25 15,0-50 1,0 0 0,0 0-16,24-24 15,1 24-15,0-25 0,-25 26 16,25-26-16,0 25 0,-1-74 15,1 74-15,0 0 0,-25-24 16,25 24-16,0 0 0,-1 25 16,-24-25-16,25 25 15,-25 25 1,0 25-16,0-25 16,0 24-16,0 1 15,0-25-15,0 24 0,-25 1 0,25 24 16,0-49-16,0 0 0,0 24 15,0-24-15,0 0 0,0 25 16,-24-25-16,24-1 16,-25-73-1</inkml:trace>
  <inkml:trace contextRef="#ctx0" brushRef="#br0" timeOffset="157768.2924">27335 3497 0,'0'0'15,"25"-24"17,-1 24-32,1 0 0,0 0 0,0 0 15,24 0-15,1 0 0</inkml:trace>
  <inkml:trace contextRef="#ctx0" brushRef="#br0" timeOffset="157975.5603">27880 3398 0,'25'-25'31,"25"25"-31,-25 0 0,-1 0 16,1 0-16,25 0 0,-25 0 16,49 0-16,-49 0 0,0 0 0,0 0 15,-1 0 1,-24-24-16,-24 24 15,-1-25 1</inkml:trace>
  <inkml:trace contextRef="#ctx0" brushRef="#br0" timeOffset="158144.8962">28178 3175 0,'0'-25'0,"-25"25"31,25 25-15,0 0-16,0 0 0,0-1 0,-24 26 15,-1 0-15,25-26 16,0 1-16,0 25 0,-25-25 16,25 24-16,0-24 0,-25 0 0,25 0 15,0-1 1</inkml:trace>
  <inkml:trace contextRef="#ctx0" brushRef="#br0" timeOffset="158676.4763">28575 3200 0,'0'-25'0,"25"25"15,-25 25 1,0 24-16,0-24 16,0 25-16,0-25 0,0-1 15,-25 1-15,0 25 0,25-25 16,-25-1-16,25 1 0,0 0 15,0 0-15,-24 0 0,-1-25 16,25-25 15,0 0-31,0 0 16,25-24-16,-1 24 0,-24 0 0,25 0 16,0-24-16,0 24 15,0-25-15,-1 25 0,1 25 16,-25-24-16,25-1 0,0 25 15,0 0-15,-1 0 0,1 0 16,0 25-16,-25-1 0,25 1 16,-25 0-16,0 0 0,0 0 15,-50-25-15,25 49 0,1-24 16,-26-25-16,25 25 0,0 0 16,1-25-16,-1 0 0,0 24 15,50-24 1,0 0-16,-1 0 15,1 0-15,0 0 0,25 0 16,-26 0-16,1 25 16,-25 0-16,0 0 15,-25-25 1,1 25-16,-26-25 0,25 0 16,0 24-16,-24-24 0</inkml:trace>
  <inkml:trace contextRef="#ctx0" brushRef="#br0" timeOffset="158997.1009">27955 2753 0,'0'25'31,"-25"0"-31,0 0 15,25 0-15,-25-1 16,1 1-16,24 0 16</inkml:trace>
  <inkml:trace contextRef="#ctx0" brushRef="#br0" timeOffset="159265.5151">29195 2853 0,'0'0'0,"0"24"16,25-24-16,-25 50 16,0-25-16,0 0 15,-25 49-15</inkml:trace>
  <inkml:trace contextRef="#ctx0" brushRef="#br0" timeOffset="160100.633">29567 3150 0,'0'0'0,"25"0"62,0 0-62,0 0 16,24 0-16,-24 25 0,0-25 0,49 0 16,-24 0-16,-25 0 0,-1 0 15,1 0-15,0 0 0,0 0 16,-50 0 15</inkml:trace>
  <inkml:trace contextRef="#ctx0" brushRef="#br0" timeOffset="160293.1221">29592 3349 0,'0'0'0,"-25"0"0,0 0 16,75 0 15,24 0-15,-49 0-16,25 0 0,-1 0 15,-24 0-15,25 0 0,24 0 16,-49 0-16,0-25 0,0 25 0,-25-25 16</inkml:trace>
  <inkml:trace contextRef="#ctx0" brushRef="#br0" timeOffset="160494.5809">29989 2828 0,'-25'0'16,"0"25"-16,25-1 15,-25 1-15,1 0 0,-1 49 16,0-24-16,0 0 0,0-1 0,1 1 15,-26 24-15,25-24 16,25-1-16,-25-24 0,1 0 16,24 0-16</inkml:trace>
  <inkml:trace contextRef="#ctx0" brushRef="#br0" timeOffset="160996.2881">30907 2927 0,'24'0'16,"-24"74"15,0-49-16,0 0-15,0 0 0,-24 24 16,24-24-16,-25 50 0,0-51 0,-25 51 16,50-50-16,-49 24 15,49-24-15,-25 0 0,25 0 16,0-50 15,50-25-15,-26 25-16,1 1 0,-25-1 15,25 0-15,25-74 0,-26 49 0,1 25 16,25-24-16,-25-1 0,-1 25 16,1-49-16,25 49 15,-25 25 1,-25 25-16,0 0 0,0 24 16,0-24-16,0 0 0,24 74 15,-24-74-15,0 25 0,0-1 16,0 1-16,0-25 0,0 49 15,0-49-15,0 24 0,0-24 16,0 0-16,-49-25 16</inkml:trace>
  <inkml:trace contextRef="#ctx0" brushRef="#br0" timeOffset="161148.479">30907 3324 0,'-25'-25'0,"50"50"0,-25-50 31,49 25-31,-24 0 16,0 0-16,49 0 15,-24 0-15,-25 0 0,24 0 0,1 0 16</inkml:trace>
  <inkml:trace contextRef="#ctx0" brushRef="#br0" timeOffset="161324.67">31576 3225 0,'25'0'16,"-25"-25"-1,25 25-15,0 0 0,0 0 16,-1 0-16,1 0 0,0 0 16,0 0-16,24 0 0,-24 0 15,0 0 1,0 0-16</inkml:trace>
  <inkml:trace contextRef="#ctx0" brushRef="#br0" timeOffset="161492.785">31899 2902 0,'0'0'0,"-25"0"16,25 25-16,-25 25 0,25-26 0,-25 1 15,25 0-15,-24 25 16,24 24-16,-25-24 0,25-26 0,0 26 15,-25-25-15,25 49 16,0-49-16,-25 0 0,25 0 16</inkml:trace>
  <inkml:trace contextRef="#ctx0" brushRef="#br0" timeOffset="162038.3874">32271 3026 0,'0'25'16,"0"25"-1,0-26 1,0 26-16,0-25 0,-25 24 0,25-24 16,0 0-16,-25 49 15,25-49-15,-25-25 0,25 25 0,0 0 16,-24 0-16,-1-25 31,25-25-31,0 0 0,0 0 16,0 0-16,0 1 0,0-1 15,25-25-15,-25 1 0,24 24 16,1 0-16,-25 0 0,25 0 16,50 1-16,-51 24 15,1 0-15,0 0 0,0 0 16,24 0-16,-24 24 0,0-24 0,0 25 15,0-25-15,-25 25 16,0 0-16,0 0 16,-25-1-16,0-24 15,0 0-15,0 0 0,1 25 16,-1-25-16,25 25 16,0 0-1,25-25-15,-25 25 0,24-1 16,1 1-16,0 0 15,0 25-15,0-26 0,-1 1 0,-24 0 16,25-25-16,-25 25 0,0 0 16,-25-25-16,1 0 15,-1 0-15,-50 0 0,51-25 16,-1 25-16,-25-25 0,1 0 16</inkml:trace>
  <inkml:trace contextRef="#ctx0" brushRef="#br0" timeOffset="162360.527">30882 2431 0,'-25'0'15,"0"0"-15,-24 0 0,24 25 16,-124 49-16,99-24 16,1-1-16,-26 1 0,51 0 0,-76 148 15,76-124-15,24 1 16,0-1-16,24 1 0,26 73 15,0-98-15,-1 24 0,1-24 16,-1 0-16,75-1 0</inkml:trace>
  <inkml:trace contextRef="#ctx0" brushRef="#br0" timeOffset="162806.3356">32990 2778 0,'0'0'0,"25"0"16,0 0-16,-25 25 15,25-25-15,-25 25 0,24 0 16,1-1-16,0 26 0,-25-25 15,25 49-15,0-24 0,-25-1 16,0 51-16,0-26 0,0-24 16,0-1-16,-50 26 15,25-51-15,25 26 0,-25-25 0,1 0 16,-51-1-16,50 1 16,1-25-16,-1 25 0,-25-25 15</inkml:trace>
  <inkml:trace contextRef="#ctx0" brushRef="#br0" timeOffset="163080.3711">33412 2505 0,'0'0'0,"25"0"16,-25 25-16,0 0 16,25 0-16,-25-1 0,0 26 15,-50-25 1,25 0-16</inkml:trace>
  <inkml:trace contextRef="#ctx0" brushRef="#br0" timeOffset="174817.0759">27508 3919 0,'0'0'0,"0"-25"15,25 25 1,0 0-1,0 0-15,49 0 0,-24 0 0,24 0 16,-24 0-16,24 0 0,1 0 16,74 0-16,-75 0 15,0 0-15,1 0 0,-26 25 0,1-25 16,24 0-16,-49 0 16,0 0-16,-50 0 15</inkml:trace>
  <inkml:trace contextRef="#ctx0" brushRef="#br0" timeOffset="175016.2602">27980 3969 0,'0'0'15,"-25"0"-15,0 0 0,50 0 31,0 0-31,-1 25 0,76 24 16,-51-49-16,26 25 0,-1-25 16,1 25-16,-1-25 0,50 0 15,-50 0-15,-24 0 0</inkml:trace>
  <inkml:trace contextRef="#ctx0" brushRef="#br0" timeOffset="175198.7703">27955 4093 0,'0'0'16,"-50"0"-16,25 25 0,1-25 0,-1 0 16,0 24-16,75 1 15,-26-25-15,76 0 16,-51 0-16,26 0 0,-26 0 16,26 0-16,-1 0 0,75 0 15,-75 0-15,1 0 0,-1 0 16,1 0-16</inkml:trace>
  <inkml:trace contextRef="#ctx0" brushRef="#br0" timeOffset="175873.1141">30956 3994 0,'0'0'0,"-25"0"0,25-25 0,-24 25 15,-1 0-15,25-25 16,74 25 0,-49 0-16,0 0 15,74 25-15,0 0 16,-49-1-16,0-24 0,-1 0 0,1 0 16,-1 25-16,1-25 15,-25 0-15,0 25 0,-50-25 16,-25 0-1,25 0-15,1 0 0,-26 0 16,-49 0-16,49 0 0,0 0 16,1 0-16,-1 0 0,25 0 15,-49 0-15,24 0 0,26 0 16,24 25-16,-25-25 0,50 0 16,-1 0-1,1 25-15,0-25 0,49 0 16,-24 0-16,0 0 0,-1 24 0,1-24 15,-25 0-15,74 0 0,-74 0 16,0 0-16,-1 25 0,1-25 16,0 0-16,-75 0 15,26 0-15,-1 0 16,-25 0-16,-49 0 0,24 0 0,26 0 16,-1 0-16,1 0 15,-26 25-15,50-25 0,1 0 16,24 25-16,24-25 15,51 0-15,-26 25 0,1-25 16,24 0-16,1 0 0,-1 0 0,50 0 16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20" max="1366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106.34304" units="1/cm"/>
          <inkml:channelProperty channel="Y" name="resolution" value="62.42775" units="1/cm"/>
          <inkml:channelProperty channel="T" name="resolution" value="1" units="1/dev"/>
        </inkml:channelProperties>
      </inkml:inkSource>
      <inkml:timestamp xml:id="ts0" timeString="2022-03-14T05:24:20.80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3249 4291 0,'0'-25'16,"-24"25"62,24 25-78,-25-25 16,0 25-1,25 0-15,-25-25 0,25 25 16,-25-1-16,25 26 15,0-25-15,0 0 16,0-1-16,0 1 0,0 25 16,0-25-16,25-1 0,-25 1 0,25 0 15,-25 0-15,50 24 0,-26-49 16,1 25-16,0-25 0,0 0 16,24 0-16,-24-25 0,0 1 15,0-1-15,0 0 16,-1-49-16,-24 49 0,0 0 15,0-25-15,0 26 0,0-1 16,-24-50-16,24 51 0,-25-1 16,25 0-16,-25 0 0,-25 0 15,26 25-15,-1 0 16,0 0-16,0 0 0,25 25 31</inkml:trace>
  <inkml:trace contextRef="#ctx0" brushRef="#br0" timeOffset="490.7502">4589 4192 0,'0'0'16,"0"-25"-16,25 25 15,-25 25 1,-25-25-16,25 25 15,-25 24-15,25-24 0,0 0 16,0 0-16,0 24 0,0-24 16,-25 50-16,25-51 0,0 26 15,0-25-15,0 0 0,0 24 16,0-24-16,0 0 0,0 0 0,25-25 16</inkml:trace>
  <inkml:trace contextRef="#ctx0" brushRef="#br0" timeOffset="916.1468">6400 4266 0,'0'-24'0,"0"48"47,0 1-31,0 0-16,-25-25 0,25 50 16,0-26-16,-25 26 0,25 0 15,0-26-15,-25 26 0,25-25 0,0 49 16,-25-49-16,25 0 15,0 0-15,0-1 16</inkml:trace>
  <inkml:trace contextRef="#ctx0" brushRef="#br0" timeOffset="1316.1834">7218 4341 0,'0'0'0,"0"-25"16,25 25-16,-25 25 47,0 24-32,0-24-15,0 0 0,0 0 16,0 0-16,25 24 0,-25 1 16,49-25-16,-24-1 0,0 1 15,25 0-15,24 25 0,-24-26 16,-1-24-16,1 25 0,-1-25 16,26 0-16,-50-49 0,-1 24 15,1 0-15,-25-25 0,0 26 16,0-76-16,0 51 0,-25-1 0,1 25 15,-1-24-15,-50-1 0,26 25 16,-1 1-16,1 24 0,-26 0 16,26-25-16,-51 25 0</inkml:trace>
  <inkml:trace contextRef="#ctx0" brushRef="#br0" timeOffset="2291.6956">3572 5556 0,'-25'0'31,"0"0"-31,25 25 0,-25 25 16,1-1 0,24-24-16,-25 0 0,25 24 15,-25 26-15,25-25 0,0-26 16,0 26-16,0 0 0,25-1 15,24-24-15,-24 25 0,0-26 16,0-24-16,0 25 0,49-25 0,-24 0 16,-25 0-16,-1-25 0,26 1 15,0-26-15,-50 25 16,24-24-16,-24-1 0,0 0 16,0 1-16,-24-51 0,24 51 0,-50-1 15,25 25-15,0-24 0,-24-1 16,24 50-16,25-25 0,-25 25 15,25 25 1</inkml:trace>
  <inkml:trace contextRef="#ctx0" brushRef="#br0" timeOffset="2705.8616">4936 5581 0,'-25'0'0,"50"0"0,-74 0 15,24 0 1,0 25-16,25 0 0,0-1 15,-25 1-15,25 0 16,0 25-16,0-1 0,0-24 16,0 0-16,0 0 0,25 24 15,-25-24-15,0 0 0,50 0 16,-1-25 0,-24 0-16,0 0 0,0-25 15,-1 0-15,1 0 0,25-24 16,-50-1-16,25 25 0,-25-24 15,0 24-15,0-50 0,-25 51 0,25-26 16,-25 25-16,0 25 0,0-25 16,1 25-16</inkml:trace>
  <inkml:trace contextRef="#ctx0" brushRef="#br0" timeOffset="3112.8237">6276 5631 0,'0'0'0,"0"-25"15,-50 25 1,25 0-16,25-25 0,-25 25 16,1 0-16,-26 25 15,50 24-15,-25-24 0,0 0 16,25 0-16,0 0 0,0 24 16,0 1-16,0-25 0,25 0 0,0-1 15,49 26-15,-49-50 16,25 25-16,-1-25 0,1 0 15,0 0-15,49-25 0,-50 25 0,-24-25 16,0 0-16,0 1 0,24-51 16,-49 50-16,0-24 0,0 24 15,0-25-15,-24 25 0,-26-24 16,25 24-16,0 0 16,1 25-16</inkml:trace>
  <inkml:trace contextRef="#ctx0" brushRef="#br0" timeOffset="3450.9647">7615 5655 0,'0'0'0,"-25"0"31,0 25-31,1 0 16,24 0-16,-25 0 0,25-1 15,0 1-15,0 0 0,0 0 16,25 25-16,-25-26 0,24 1 16,26-25-16,-25 25 0,49-25 15,-49 0-15,25 0 0,-26 0 16,1-25-16,0 25 0,25-49 15,-50 24-15,24-25 0,-24 25 16,0 0-16,-49-49 0,24 49 16,-25-24-16,1 24 0,-26 0 15,1 25-15</inkml:trace>
  <inkml:trace contextRef="#ctx0" brushRef="#br0" timeOffset="4224.9864">3671 6871 0,'0'0'0,"0"-25"16,-25 25-16,0 0 15,1 25 1,-1 25-1,0-26-15,25 1 16,-25 25-16,25-25 0,-25 24 16,25 50-16,-24-49 0,24 0 15,0-26-15,0 26 0,49 0 16,-24-26-16,25 1 0,-26 0 16,1-25-16,25 0 0,24 0 15,-49-25-15,25 0 0,-25 1 0,-1-1 16,1-25-16,0-24 0,0 24 15,-25 1-15,0-1 0,0 0 16,-25-24-16,25 24 0,-50 26 16,50-1-16,-24 0 0,-1 25 15,-25 0-15,25 0 0,1 25 16,24 0 0</inkml:trace>
  <inkml:trace contextRef="#ctx0" brushRef="#br0" timeOffset="4705.7602">5135 6846 0,'-50'0'16,"25"0"-1,0 0-15,1 0 0,-1 50 16,-25-1-16,25 1 0,25-25 16,-24 0-16,24 24 0,0-24 15,24 49-15,1-49 0,0 0 16,0 0-16,24 0 0,26-25 16,-26 0-16,1 0 0,0-25 0,-1 25 15,-24-25-15,49-49 0,-49 49 16,-25-25-16,0 25 0,0-24 15,-25-50-15,25 74 0,-24-25 16,-1 25-16,0 0 0,0 1 16,-24-1-16,24 25 0,25 25 15</inkml:trace>
  <inkml:trace contextRef="#ctx0" brushRef="#br0" timeOffset="5590.4432">6524 6747 0,'0'-25'0,"-25"50"31,25 24-31,0-24 15,-25 25-15,25-25 16,0 24-16,0-24 0,-25 0 16,25 25-16,0-1 0,0-24 15,0 0-15,0 0 0,0-1 16</inkml:trace>
  <inkml:trace contextRef="#ctx0" brushRef="#br0" timeOffset="6080.1563">7789 6697 0,'24'0'0,"-24"25"31,0 25-31,0-26 15,0 26 1,0-25-16,0 25 0,0 24 16,0-49-16,0 24 0,0 1 15,0-25-15,0 49 0</inkml:trace>
  <inkml:trace contextRef="#ctx0" brushRef="#br0" timeOffset="6924.3926">3721 8062 0,'-25'0'47,"25"24"-47,0 1 16,0 0-16,-25 0 0,0 24 16,25 1-16,0-25 0,-25 24 15,25 1-15,-24 0 0,24 49 16,-25-50-16,25-24 0,0 25 15,0-25-15,-25 24 0,25-24 0,0 0 16,25-25-16</inkml:trace>
  <inkml:trace contextRef="#ctx0" brushRef="#br0" timeOffset="7480.9724">5358 7987 0,'-25'0'16,"0"0"-16,0 0 15,25 25-15,-24 0 16,-1 0-16,25 24 0,-25-24 0,0 25 16,25 24-16,-25-24 0,25-26 15,0 26-15,0 0 16,0-26-16,25 26 0,0-25 16,0 0-16,0-1 0,-1-24 0,26 0 15,24 0-15,-49-24 0,25-1 16,-25 0-16,-1-25 0,26-24 15,-25 24-15,0 1 0,-25-1 16,0 1-16,0-1 0,-25-49 16,0 49-16,0 25 0,0-24 15,1 49-15,-1-25 0,0 25 16,0 0-16,25 25 0</inkml:trace>
  <inkml:trace contextRef="#ctx0" brushRef="#br0" timeOffset="8705.8424">6573 8012 0,'-25'0'0,"25"25"62,25-25 16</inkml:trace>
  <inkml:trace contextRef="#ctx0" brushRef="#br0" timeOffset="9417.5407">6524 8012 0,'0'25'47,"0"0"-31,0-1-16,0 1 15,0 0-15,0 25 16,0-26-16,0 1 0,0 25 0,-25-25 16,25 24-16,-25 26 0,25-26 15,0-24-15,0 25 0,-25-26 16,25 26-16,0 0 0,0-26 15,0 1-15,25-25 16</inkml:trace>
  <inkml:trace contextRef="#ctx0" brushRef="#br0" timeOffset="9974.7623">7764 8111 0,'0'-25'0,"-25"25"16,0 0-1,0 0-15,1 25 16,-1 25-16,0-25 15,25-1-15,-25 51 16,25-50-16,-25-1 0,25 26 16,0-25-16,0 49 0,0-24 15,0-25-15,0-1 0,0 26 16,50-25-16,-25 24 0,0-24 16,-1-25-16,26 0 0,-25 0 15,49 0-15,-49-25 0,0 1 16,0-1-16,-1-25 0,1 25 15,25-49-15,-50 24 0,25 1 0,-25 24 16,0-25-16,0-24 0,0 49 16,0 0-16,0 1 0,-25-1 15,25 0-15,-50 0 0,25 25 16,1 0-16,-1 0 0</inkml:trace>
  <inkml:trace contextRef="#ctx0" brushRef="#br0" timeOffset="16263.933">5432 8012 0,'0'-25'0,"-25"25"15,25-25 1,0 0-16,0 1 31,25 24-15,-25-25-1,0 0-15,-25 50 63,25 0-63,0-1 0,-24 1 0,24 0 16,-25 0-16,25 74 0,0-49 15,0-25-15,0 24 0,0 1 16,-25 24-16,25-24 0,0-25 15,0 24-15,0-24 0,0 0 16,-25 0-16,25-1 0,0-48 31,0-1-31,0 0 0,0-25 16,0 26-16,25-76 0,-25 51 16,0-1-16,25 1 0,-25-1 15,0-49-15,25 49 16,-25 25-16,0-24 0,0 24 0,24-25 15,-24 25-15,0 1 0,0 73 32,0-24-32,0 25 0,0-26 15,0 26-15,0 25 0,0 24 16,0-50-16,0 26 0,0-26 16,0 1-16,-24 24 0,24-24 0,0-25 15,0 0-15,0-1 0,0 1 16,0-50-1,0-24 1,24-1-16,-24 1 0,25-1 16,-25-24-16,25 24 0,-25-99 15,25 75-15,-25 24 0,25-24 16,-25 24-16,0-24 0,0 49 16,0 0-16,0 75 15,0-1 1,0-24-16,-25 25 0,25 24 0,0 25 15,0-24-15,-25-26 16,25 26-16,0-26 0,0 26 0,-25-1 16,25-24-16,0-1 15,0-24-15,0 0 0,0 0 16,0-50 0,0 0-16,0-24 0,0-26 15,0 26-15,0-1 0,0-24 16,0 24-16,25-24 0,-25-50 15,0 49-15,0 25 0,0 1 16,0-1-16,0 25 0,0 1 0,0 48 16,0 1-1,0 50-15,0-26 0,0 1 16,0 24-16,-25-24 0,0 74 16,25-50-16,0 1 0,-24-26 15,24 1-15,0 0 0,-25 24 16,25-49-16,0 0 0,0-1 15,0-48 1,0-1-16,25-25 0,-25 25 16,24-24-16,-24-26 0,25-49 15,-25 50-15,0 0 0,25-1 16,0 1-16,-25-1 0,25-24 0,-25 74 16,0 0-16,24 1 0,-24-1 15,0 50 1,0-1-16,0 1 0,-24 25 15,24 49-15,0-24 0,-25-1 16,0-24-16,0 24 0,0 50 16,25-74-16,-24 24 0,24-24 0,-25-26 15,25 26-15,0-25 16,0 0-16,0-75 16,25 0-16,-25 1 15,0-1-15,24 1 0,1-26 0,0-74 16,0 75-16,-25 0 15,25-1-15,-25 1 0,0 24 0,24-24 16,-24 49-16,0 0 0,0 75 31,-24-26-31,24 26 0,-25 0 0,0-1 16,0 26-16,0 49 0,-24 25 16,24-100-16,0 75 15,0-49-15,1-26 16,24 1-16,24-100 31,-24 1-31,0 24 0,0-25 0,50-24 16,-50-1-16,25 1 0,-25 0 15,25-75-15,-1 25 16,1 74-16,-25 0 0,0 26 16,25 24-16,-25 24 15,0 51-15,-25-26 0,25 26 16,-25-25-16,1 24 15,-1-24-15,0 98 0,0-98 16,0 24-16,25-24 0,-24-25 16,24 24-16,0-24 0,0 0 15,0-50-15,24 0 16,-24-24-16,50-50 16,-50 24-16,50-49 0,-50 50 15,24 24-15,1-24 0,-25 24 16,25 0-16,-25 1 0,25-1 15,-25 25-15,0 50 16,0 0-16,-25 49 16,25-24-16,-25 0 0,25-1 0,-25 26 15,25 24-15,-24-49 16,24-1-16,-25-24 0,25 25 16,0-26-16,0 1 0,25-74 31,-1-1-31,1 0 0,0-49 15,0 50-15,-25-26 16,25 26-16,-25-1 0,24 0 0,-24-24 16,0 49-16,-24 50 15,-1 49-15,0-24 16,0 0-16,25-1 0,-25 26 16,1-26-16,24 75 0,-25-74 15,25-1-15,0 1 0,0-25 16,25 24-16</inkml:trace>
  <inkml:trace contextRef="#ctx0" brushRef="#br0" timeOffset="20463.1676">3944 3746 0,'0'24'125,"-25"-24"-109,25 25-16,0 0 15,0 0-15,0 0 16,0-1-16,0 1 0,0 25 15,0-25-15,0-1 0,0 1 16,0 0-16,-25 25 0,25-26 16,0 1-16,0 0 15,0 0-15,0 24 0,25-49 16,-25 25-16,0 0 0,25 0 16,-25 0-16,0 24 0,25-49 15,-25 25-15,0 0 0,0 0 16,25 24-16,-25-24 15,24 0-15,-24 0 0,0-1 16,25 26-16,0-50 0,-25 25 0,0 0 16,25-1-16,0 1 0,-1 0 15,-24 0-15,25-25 0,-25 25 16,25-25-16,0 49 0,-25-24 16,25-25-16,-25 25 15,49 0-15,-24-25 16,0 25-16,0-1 0,24 1 15,-24-25 1,0 0-16,0 25 0,-1-25 16,1 0-16,0 0 15,0 25-15,0-25 0,-1 0 16,1 25-16,0-25 0,0 0 16,0 24-16,-1-24 15,1 0 1,0 0-16,0 25 0,0-25 15,0 0-15,24 25 16,-24-25-16,0 0 16,0 25-16,-1-25 0,1 0 15,0 25-15,0-25 16,24 24-16,-24-24 16,0 0-16,0 0 15,0 0-15,24 0 0,-24 0 0,0 0 16,0 0-16,-1 0 15,1 0-15,0 0 16,0 0-16,0 0 16,-1 0-16,1 0 0,0 0 15,0 0-15,0 0 16,-1 0-16,1 0 16,0 0-16,0 0 0,0 0 15,-1-24-15,1 24 0,0 0 16,0 0-16,0 0 0,0 0 15,-1 0 1,1-25-16,0 25 16,0 0-16,0-25 0,-1 25 15,1 0-15,0-25 16,0 25-16,0 0 16,-1-25-1,1 25 1,0-24-1,0 24-15,0-25 0,-1 25 16,26-25 0,-25 25-16,0-25 15,-1 25-15,1-25 0,0 25 16,-25-24-16,25 24 16,0-25-16,-25 0 15,24 25 1,1-25-16,0 0 0,0 25 15,-25-24-15,25-1 16,-1 0-16,1 25 0,0-25 0,0 0 16,0 0-1,-1 25-15,1-24 16,0-1-16,0 0 16,-25 0-16,25 0 15,-25 1-15,25 24 0,-25-25 16,24 0-16,-24 0 15,25 0-15,-25 1 16,25-26 0,-25 25-16,25 0 15,-25 1-15,0-1 0,25 0 0,-25 0 16,0 0 0,24 1-16,-24-1 0,0 0 15,25 0 1,-25 0-1,0 1-15,25 24 0,-25-50 16,0 25-16,25 25 16,-25-25-16,0 1 0,0-1 15,0 0-15,25 25 16,-25-25-16,0 0 16,0 1-1,0-1-15,0 0 16,24 25-16,-24-25 15,-24 25 48</inkml:trace>
  <inkml:trace contextRef="#ctx0" brushRef="#br0" timeOffset="22678.7372">4316 9227 0,'0'-24'16,"0"-1"0,0 0-1,25 0-15,-25 0 16,0 1-16,25 24 16,-25-25-16,0 0 0,0 0 15,0 0-15,0 0 0,24 1 0,1-76 31,-25 76-31,0-1 0,25-25 16,-25 25-16,25 1 0,-25-1 16,25 0-16,-25 0 0,24-24 15,1 24-15,-25 0 0,25 0 16,-25 0-16,25-24 0,-25 24 16,0 0-16,25 0 0,-1-24 15,-24 24 1,25 25-16,-25-25 15,25 0-15,0 1 0,0-1 0,-1 25 16,-24-25-16,25 25 0,0-25 16,0 0-16,0 1 15,0-1-15,-1 0 16,1 0-16,0 0 16,0 0-16,0 25 15,-1 0-15,-24-24 0,25 24 0,0-25 16,0 25-16,0 0 15,-25-25 1,24 25-16,1 0 0,-25-25 16,25 25-16,0 0 0,0-25 15,-1 25-15,1 0 16,0-24-16,25 24 0,-26-25 16,1 25-16,0 0 15,0-25-15,0 25 16,-1 0-1,1 0-15,0 0 16,0 0-16,0-25 0,-1 25 16,1 0-16,0 0 15,0 0-15,0 0 0,-1 0 16,1 0 0,0 0-16,0 0 0,0 0 15,0 0-15,-1 0 0,26 0 16,-25 0-16,0 0 15,-1 0-15,1 0 16,0 25-16,0-25 0,0 0 16,-1 25-16,1-25 15,0 0-15,0 0 0,0 0 0,-1 0 16,1 0-16,25 25 0,-25-25 16,-1 0-1,-24 24-15,25-24 0,0 0 16,-25 25-16,50 0 15,-26-25 1,1 25-16,25-25 16,-50 25-16,25-25 0,-1 0 15,1 24-15,0 1 16,-25 0 0,25 0-16,0 0 15,-25 0 1,24-1-16,1-24 15,-25 25-15,25 0 16,-25 0-16,25-25 0,-25 25 16,0-1-16,25-24 0,-25 25 15,0 0-15,25-25 0,-25 25 16,24 0-16,-24-1 16,25 1-1,-25 0-15,0 0 16,0 0-16,25-25 15,-25 24-15,0 1 0,0 0 16,0 0-16,25 0 0,-25-1 16,0 1-1,0 0-15,25 0 16,-25 0-16,0-1 16,0 1-16,0 0 15,0 0-15,0 0 16,0-1-16,0 1 15,0 0-15,0 0 16,0 0-16,0-1 16,0 1-1,0 0-15,0 0 16,0 0-16,0 0 16,0-1-16,0 1 15,0 0 1,0 0-16,0 0 15,0-1 1,0 1 0,0 0-16,0 0 15,0 0 1,0-1 0,0 1-16,0 0 15,0 0 1,0 0-16,0-1 31,0 1-31,0 0 16,0 0-1,0 0 1,0-1-16,0 1 16,0 0-1,0 0 1,24-75 15,-24 1-31</inkml:trace>
  <inkml:trace contextRef="#ctx0" brushRef="#br0" timeOffset="39276.0047">8062 6598 0,'0'-25'16,"0"0"-1,-25 25 1,25-24 0,-25-1-1,0 0 17,0 0-32,0 25 15,25-25-15,-24 25 16,-1 0-16,-25-24 0,25 24 15,1-25-15,-26 25 16,0-25-16,26 25 0,-1-25 16,0 25-16,0-25 0,0 25 0,1-24 15,-1-1-15,0 25 0,0-25 16,0 25-16,-24-25 0,24 25 16,0 0-16,0-25 0,-24 25 15,24 0-15,-25 0 0,26-24 16,-1 24-16,0 0 0,-25 0 15,1 0-15,24 0 0,-25 0 16,26 0-16,-1 0 0,-25 0 16,0 0-16,26 0 0,-26 0 15,25 24-15,0-24 0,-49 0 16,49 0-16,0 25 0,-24-25 0,24 0 16,0 25-16,-49-25 15,49 25-15,0-25 0,0 25 0,1-25 16,-26 24-16,25 1 15,0-25-15,1 25 0,-1-25 0,25 25 16,-50 0-16,25-1 0,25 1 16,-24 0-16,-1-25 0,0 50 15,25-26-15,-25 1 0,25 0 16,-25 0-16,25 0 0,0 24 16,-24-24-16,24 0 0,0 0 15,0-1-15,0 26 0,0-25 16,0 0-16,0 0 0,24-1 0,-24 1 15,25 50-15,0-51 0,-25 1 16,25 0-16,0 0 0,-1 24 16,1-24-16,0 0 0,0 0 15,0 0-15,-1-1 0,26 26 16,-25-25-16,0 0 0,-1-1 0,1-24 16,50 50-16,-51-25 15,1-25-15,0 25 0,0-1 16,0-24-16,49 25 0,-49 0 15,0-25-15,-1 25 0,1 0 16,25-1-16,-25-24 0,-1 25 0,1-25 16,0 25-16,25-25 0,-1 25 15,1 0-15,-25-1 0,0 1 16,24-25-16,1 25 0,-1 0 16,-24-25-16,25 25 0,-25-25 15,24 0-15,26 24 0,-51-24 16,26 0-16,-25 0 0,24 0 15,1 0-15,0 0 0,-26 0 16,1 0-16,0 0 0,0-24 16,49 24-16,-49 0 0,0 0 15,0 0-15,-1-25 0,26 25 16,-25-25-16,0 25 0,49-25 16,-49 25-16,25-25 0,-26 25 15,1-24-15,0 24 0,0-25 16,24 0-16,-24 0 15,0 25-15,0-25 0,0 25 16,-1-24-16,1-1 0,0 0 16,-25 0-16,25 25 0,24-49 15,-24 24-15,-25 0 0,25 0 16,-25 0-16,25 1 0,0-26 16,-25 25-16,0 0 0,24-24 15,-24 24-15,0-49 0,0 49 0,0 0 16,0-25-16,0 26 0,0-1 15,0-50-15,-24 1 16,24 24-16,-50 1 16,25-26-16,0 50 0,1-24 15,-26-26-15,0 26 16,26-1-16,-1 1 0,0 24 16,0-25-16,0 25 0,-24 1 15,24 24-15,-49-50 0,24 50 16,0-25-16,1 25 0,-1 0 15</inkml:trace>
  <inkml:trace contextRef="#ctx0" brushRef="#br0" timeOffset="40613.7659">6796 6251 0,'0'0'16,"0"-25"-16,0 0 0,0 0 0,0 1 16,0-1-16,-24 0 0,24 0 15,0 0-15,0 1 16,-25-1 0,25 0-1,-25 25-15,25-25 0,-25 25 16,0 0-16,1 0 0,-1 0 15,0 0-15,0 0 0,0 0 16,-24 0-16,24 25 0,0-25 16,0 25-16,1 0 0,-1-25 15,0 24-15,0 1 0,0 0 16,1 0-16,-1 0 0,0 24 16,0-24-16,0 0 0,25 0 0,-24 24 15,24 1-15,-50 24 0,50-24 16,-25-1-16,25 1 0,-25 24 15,1-24-15,-1 49 16,25-49-16,-25 0 0,25-1 16,-25 1-16,25 49 0,-25-49 0,25-1 15,0 1-15,0-1 0,-24 1 16,24 49-16,0-74 16,0 25-16,0-1 0,0 1 0,0 49 15,0-49-15,0-1 0,0 1 16,0-1-16,0 51 0,0-51 15,24 1-15,-24 0 0,0-1 16,25 1-16,-25 24 0,25-24 0,-25-1 16,25 1-16,-25-25 15,25 74-15,-25-74 0,24 24 16,-24 1-16,0-25 0,25 24 0,-25 1 16,25 0-16,-25-26 0,25 1 15,-25 25-15,25-25 0,-1 24 16,-24-24-16,25 25 0,0-25 15,-25-1-15,50 51 0,-26-50 16,-24-1-16,25 1 0,0 0 16,0 0-16,24 0 0,-24-1 0,0-24 15,0 25-15,0-25 16,49 25-16,-49-25 0,0 0 0,-1 0 16,1 0-16,25 0 15,-25 0-15,-1 0 0,1 0 16,0-25-16,0 25 0,25-25 0,-26 1 15,1-1-15,0 0 16,25-25-16,-26 26 0,1-1 16,0 25-16,-25-50 0,25 25 15,24-24-15,-49 24 0,25 0 16,0 0-16,0 1 0,0-51 16,-25 25-16,24 26 0,-24-26 0,25 25 15,-25-24-15,25-51 16,-25 51-16,0 24 0,0-25 0,25 1 15,-25-50-15,0 49 16,0 0-16,0-24 0,25 24 0,-25 1 16,0-75-16,0 49 0,0 26 15,0-26-15,0 26 0,-25-75 16,25 74-16,-25-24 0,25 24 16,0-24-16,0-1 0,-25-49 15,0 50-15,25-1 0,0 1 16,-24 0-16,24 24 0,-25-25 0,0-49 15,0 75-15,25-1 16,-49 25-16,24-24 0,0 24 0,0-25 16,-24 26-16,-26-1 15,50 0-15,-24 0 0,24 25 0,0 0 16,-25 0-16,26 0 0,24 25 16,-25 0-16</inkml:trace>
  <inkml:trace contextRef="#ctx0" brushRef="#br0" timeOffset="42121.96">5606 7913 0,'0'0'0,"0"-25"0,25 25 16,-25-25-16,0 0 15,0 0-15,0 1 16,0-1 0,-25 0-1,0 0-15,0 0 32,0 1-32,1 24 0,-1-25 0,0 25 15,0-25-15,-24 0 0,24 25 16,0-25-16,-25 25 0,26-24 15,-51-1-15,26 25 0,24-25 16,-25 25-16,1 0 0,-1-25 16,-49 25-16,49 0 0,0 0 15,1 0-15,-1 0 0,-49 0 0,49 0 16,1 0-16,-1 0 0,1 25 16,-1-25-16,-49 0 0,49 25 15,1-25-15,-1 25 0,0-25 16,-49 24-16,50 1 0,-1-25 15,0 25-15,1 0 0,-1-25 16,-24 49-16,24-49 0,0 25 16,1 0-16,-1 0 0,-24 24 15,49-24-15,-25 0 0,26 0 16,-26 0-16,25-1 0,-24 26 16,24-25-16,0 0 0,0 24 0,0-24 15,1 50-15,24-51 0,-25 26 16,25-25-16,0 24 15,0-24-15,-25 50 0,25-51 0,0 26 16,0-25-16,0 24 0,25 26 16,-25-50-16,25-1 0,-25 26 15,24-25-15,1 0 0,0 49 16,0-49-16,0 0 0,-1-1 16,1 1-16,50 25 0,-51-50 15,26 25-15,0 0 0,-1-1 16,1-24-16,74 50 0,-75-25 15,1-25-15,0 25 0,-1-25 0,51 24 16,-51 1-16,1-25 0,-1 25 16,1-25-16,0 25 0,24-25 15,-24 0-15,-1 25 0,1-25 16,-1 0-16,26 24 16,-26-24-16,1 0 0,0 0 0,-26 0 15,26 0-15,49 0 0,-74 0 16,25-24-16,-1 24 0,-24 0 15,50-25-15,-26 25 0,-24-25 16,0 25-16,24-25 0,-24 25 16,50-25-16,-51 1 0,1 24 0,0-25 15,25 0-15,-1 0 0,-24 0 16,0 25-16,0-24 16,-1-1-16,1 25 0,25-50 0,-25 50 15,-1-25-15,-24 0 16,25 1-16,0-26 0,0 25 0,-25 0 15,25 1-15,-25-1 0,24 0 16,1-25-16,-25 26 16,25-1-16,-25 0 0,0-25 15,0 26-15,25-1 16,-25 0-16,0 0 0,0-24 16,0 24-16,0 0 0,0 0 0,0 0 15,0 1-15,0-51 16,-25 1-16,25 49 15,-25-49-15,25-1 0,-25 50 16,1 0-16,-1-49 0,0 49 16,25-24-16,-25 24 0,25 0 15,-25 0-15,1 0 16,-1 1-16,0 24 16,0 0-16,0 0 15</inkml:trace>
  <inkml:trace contextRef="#ctx0" brushRef="#br0" timeOffset="65291.7507">12129 7144 0,'0'-25'32,"-24"25"-17,24 25 110,0 0-125,0-1 16,0 26-16,0-25 0,0 0 15,0-1-15,0 1 0,-25 0 16,25 49-16,0-49 0,0 25 16,0-1-16,0-24 15,0 25-15,-25 24 0,25-24 0,0-25 16,0 24-16,-25-24 0,25 25 16,0-26-16,0 1 15,0 0-15,25-50 31,0-24-31</inkml:trace>
  <inkml:trace contextRef="#ctx0" brushRef="#br0" timeOffset="66207.7641">13568 7243 0,'-25'0'16,"25"25"-1,-24-25 1,24 25-16,-25-1 0,25 1 16,-25 0-16,25 0 0,-25 0 15,25-1-15,-25 26 0,1 0 16,24-26-16,0 1 0,0 25 15,0-25-15,24 24 0,-24-24 16,25 25-16,0-50 0,0 24 0,24 1 16,-24 0-16,25-25 15,-25 0-15,-1 0 0,1 0 16,50-50-16,-51 26 0,1-1 16,0-25-16,0 25 0,-25-24 15,49-26-15,-49 26 0,0-1 0,0 1 16,0-1-16,0-24 0,-24 49 15,24 0-15,-50 0 0,25 0 16,-24 25-16,24 0 16,0 0-16,0 25 15,25 0-15</inkml:trace>
  <inkml:trace contextRef="#ctx0" brushRef="#br0" timeOffset="67207.5486">15230 7342 0,'-25'-25'15,"0"25"1,1 0-16,-1-24 16,0 24-16,0 0 15,25 24 1,-25-24-16,-24 75 16,24-50-16,25-1 15,-25 26-15,0-25 0,1 49 16,24-49-16,0 25 0,0-26 0,0 26 15,0-25-15,0 24 0,24 1 16,1-50-16,0 25 0,0 0 16,49-1-16,-24-24 15,-25 0-15,24 0 0,1 0 16,-1-24-16,26-1 0,-25 0 0,-1-25 16,-24 26-16,0-26 0,0 0 15,24-24-15,-49 0 0,0 24 16,0 0-16,0 1 0,-74-26 15,49 51-15,0-26 0,0 25 16,1 0-16,-1 25 0,-25-24 16,25 24-16,25 24 15</inkml:trace>
  <inkml:trace contextRef="#ctx0" brushRef="#br0" timeOffset="67607.5082">16917 7144 0,'0'0'0,"0"-25"15,-25 25 1,0 50-16,25-26 15,0 1-15,-25 0 0,25 25 16,-24-1-16,-1 26 0,25-26 16,0 1-16,-25-1 0,25 1 15,0 0-15,0 49 0,0-25 16,0-24-16,0-1 0,0 1 16</inkml:trace>
  <inkml:trace contextRef="#ctx0" brushRef="#br0" timeOffset="68427.58">12402 8930 0,'0'-25'0,"-24"25"16,-1 0-1,0 25-15,25-1 0,0 1 16,0 0-16,-25 0 0,25 49 16,0-24-16,0 0 0,0-1 15,-25 1-15,25-1 16,0 26-16,-24-26 0,24-24 0,0 25 15,0-25-15,-25-1 0,25 1 16</inkml:trace>
  <inkml:trace contextRef="#ctx0" brushRef="#br0" timeOffset="68837.0548">13370 9004 0,'-25'0'15,"0"0"1,-24 75-1,49-51-15,0 1 0,-25 0 0,25 0 16,0 49-16,0-49 0,49 25 16,-49-26-16,25 1 15,25 50-15,-1-75 0,-24 24 16,0 1-16,25-25 0,-26 0 0,51 0 16,-50-25-16,-1 1 0,1-1 15,0-25-15,0 25 0,0-49 16,-25 24-16,0 1 0,0-1 15,0 1-15,-25-51 0,0 75 16,25-24-16,0 24 0,-50 0 16,50 0-16,-24 25 0,24 50 15</inkml:trace>
  <inkml:trace contextRef="#ctx0" brushRef="#br0" timeOffset="69218.0576">14883 9153 0,'0'0'0,"-25"0"16,0 25-1,0-25-15,1 49 16,-1-49-16,25 25 0,-25 0 16,25 0-16,-25 0 0,25 49 15,0-49-15,0 0 0,25-1 16,0 1-16,0 0 0,24 0 16,1-25-16,-25 0 0,24 0 15,1 0-15,24-25 0,-24 0 16,-25 0-16,24 1 0,-24-1 15,0-25-15,0-24 0,-25 24 0,0 1 16,0-1-16,0 25 0,-25-24 16,0-26-16,0 50 15,0 25 1</inkml:trace>
  <inkml:trace contextRef="#ctx0" brushRef="#br0" timeOffset="69556.1734">16470 9079 0,'25'0'15,"-25"-25"-15,0 50 32,0-1-32,0 1 15,0 25-15,0-1 0,-25-24 16,25 25-16,0-1 15,0 1-15,-24 74 0,-1-74 0,0-1 16,25 26-16,-25-26 0</inkml:trace>
  <inkml:trace contextRef="#ctx0" brushRef="#br0" timeOffset="70191.5874">12229 10567 0,'-25'0'16,"0"0"-16,0 0 16,0 0-16,-24 25 0,24-25 15,-25 24-15,50 1 0,-24 0 16,-26 25-16,50-1 0,0-24 15,0 25-15,0-26 0,25 26 16,24 24-16,1-49 0,0 0 0,-1 0 16,1 0-16,24-25 0,50 0 15,-74 0-15,0-25 16,-1 0-16,1 0 0,-1-49 16,-24 24-16,-25 1 0,25-1 0,-25 0 15,0 1-15,-74-50 0,49 49 16,0 25-16,0-24 0,-24 24 15,-1 25-15,25 0 0,0 0 16,25 25-16,25 24 16</inkml:trace>
  <inkml:trace contextRef="#ctx0" brushRef="#br0" timeOffset="70567.6051">13841 10542 0,'0'0'0,"-25"0"15,0 0-15,1 0 0,-1 0 16,0 25-16,0-25 0,25 25 15,-25-1-15,25 1 16,-24 25-16,24-1 0,0-24 16,0 25-16,0-25 0,49 49 15,-24-49-15,0 0 0,24-1 0,-24 1 16,0 0-16,49-25 0,-24 0 16,-25 0-16,0-25 0,-1 0 15,1-24-15,0-1 16,0 1-16,-25-1 0,0 0 0,0 1 15,-25-50-15,25 74 0,-25-25 0,25 25 16,-25 1-16,1 24 16</inkml:trace>
  <inkml:trace contextRef="#ctx0" brushRef="#br0" timeOffset="71053.3266">15131 10666 0,'0'0'0,"-50"0"0,25-25 16,1 25-16,-1 0 0,0 25 15,0 25-15,0-50 0,1 24 16,-1 1-16,25 0 15,0 49-15,0-49 0,0 25 0,25-25 16,-1 24-16,1-24 0,50 25 16,-51-50-16,26 24 0,-25-24 15,24 0-15,26 0 0,-50-24 16,-1-1-16,1 0 0,0 0 16,0-24-16,0-26 0,0 26 15,-25-1-15,0 0 0,0 26 16,0-26-16,-25 0 0,0 26 15,25 48 1</inkml:trace>
  <inkml:trace contextRef="#ctx0" brushRef="#br0" timeOffset="71967.9739">16346 10691 0,'-25'0'15,"1"0"1,-1 25-16,0-1 16,0 1-16,0-25 15,1 50-15,-1-25 0,0 24 16,25-24-16,0 0 0,0 49 0,0-49 16,25 0-16,0 0 0,24-1 15,-24-24-15,49 25 0,-24-25 16,-25 0-16,25-25 0,-26 1 15,51-26-15,-75 25 0,25-24 16,-25 24-16,0-25 0,0 1 16,-25-26-16,-25 50 0,25-24 15,-24 24-15,-26 25 0,-74-50 16</inkml:trace>
  <inkml:trace contextRef="#ctx0" brushRef="#br0" timeOffset="72508.5572">12353 11683 0,'-25'0'16,"25"-25"-1,-25 25 1,0 0 0,1 50-16,-1-25 0,25-1 0,-25 1 15,0 0-15,25 49 0,-25-49 16,25 25-16,0-25 0,0-1 16,0 26-16,50 24 0,-25-49 15,0 0-15,24 0 16,1-25-16,49 25 0,-25-25 0,-24 0 15,0-25-15,24 0 0,-24-25 16,24-24-16,-49 24 0,0 1 16,-25-26-16,0 26 0,-25-1 15,-25-49-15,25 49 0,-24 26 16,24-1-16,-25 0 0,1 25 16,24 0-16,25 25 15,25-25-15</inkml:trace>
  <inkml:trace contextRef="#ctx0" brushRef="#br0" timeOffset="72779.3657">13940 11683 0,'0'0'0,"0"25"16,0 0-16,0-1 15,0 1-15,-25 25 0,1-25 16,24-1-16,-25 26 0,25-25 16,0 49-16,0-24 0,0-25 15,0-1-15,0 1 0,0 0 16,0 0-16,25 0 0</inkml:trace>
  <inkml:trace contextRef="#ctx0" brushRef="#br0" timeOffset="73104.6406">15180 11733 0,'0'0'15,"0"24"1,-24 1-1,-1 0-15,25 0 0,-25 0 16,25 24-16,-25-24 0,25 49 0,0-24 16,-25-25-16,25 0 0,-24 24 15,24 1-15,0-25 16,0 0-16</inkml:trace>
  <inkml:trace contextRef="#ctx0" brushRef="#br0" timeOffset="73556.5763">16073 11906 0,'0'-25'0,"-24"25"31,-1 0-31,0 25 0,0 0 16,0 0-16,1 0 16,-1-1-16,25 1 0,-25 0 15,25 0-15,-25 24 0,25-24 16,0 25-16,0-25 0,0 0 15,25 24-15,-25-24 0,25-25 16,-25 25-16,25 0 0,-1-25 16,26 24-16,-25-24 0,0 0 15,24-24-15,-24 24 0,49-75 16,-24 50-16,-25 1 0,0-1 0,24 0 16,-24-25-16,0-24 0,0 49 15,-25-25-15,25 26 16,-25-26-16,0 0 0,-25 26 0,0-1 15,0 0-15,0 0 0,-24 0 16,-26 1-16,26 24 0</inkml:trace>
  <inkml:trace contextRef="#ctx0" brushRef="#br0" timeOffset="77511.5088">12303 6722 0,'25'-25'47,"0"25"-31,-25-25-16,25 25 15,-1 0-15,1 0 16,-25 25-16,0 0 0,25 0 16,-25 0-16,25-1 15,-25 1-15,49 0 0,-24 0 16,0 0-16,0 0 0,0-1 15,-1 1-15,26 25 0,-25-1 16,0-24-16,-1 0 0,-24 25 16,25-26-16,25 26 0,-25-25 15,-1 24-15,1-24 0,-25 0 16,25 49-16,-25-49 0,25 0 16,-25 0-16,0 24 0,0-24 15,0 50-15,0-51 0,25 26 0,-25-25 16,0 0-16,0 49 0,24-24 15,-24-26-15,0 26 0,0 0 16,0-25-16,0 74 0,0-74 16,25 24-16,-25 1 0,0-25 15,0 24-15,0 26 0,0-51 16,0 26-16,-25-25 0,25 24 0,-24 26 16,24-50-16,-25-1 15,25 26-15,0-25 0,0 0 16,-25 49-16,0-24 0,25-26 15,0 1-15,-25 25 0,25-25 16,0 49-16,-24-49 0,24 25 0,-25-26 16,25 1-16,0 25 0,-25 24 15,0-24-15,25-25 16,-25 24-16,1-24 0,-1 49 16,25-24-16,-25-25 0,0 0 0,0 24 15,1-24-15,-1 49 0,0-49 0,0 25 16,0-25-16,1-1 15,-51 51-15,50-50 0,1 24 16,-1-24-16,0 0 0,-25 25 16,-24-1-16,24 1 0,25-25 15,-24 24-15,-1-24 0,-49 25 16,74-26-16,-24 26 0,24-50 0,-25 25 16,25 0-16,-24-1 0,24-24 15,0 0-15,0 0 0</inkml:trace>
  <inkml:trace contextRef="#ctx0" brushRef="#br0" timeOffset="78943.1805">16842 6821 0,'-24'0'0,"-1"-25"16,0 25-1,0-24 1,0 24 0,1 0-1,24 24 1,-25-24-16,25 25 15,-25 0-15,0-25 0,25 25 0,-25 0 16,1-25-16,-26 49 0,25-24 16,0 0-16,25 0 15,-24 24-15,-1-24 0,-25 25 0,25-1 16,25-24-16,-25 0 0,1 25 16,-1 24-16,25-49 0,-25 0 15,0 24-15,25-24 0,-25 25 16,25 24-16,-24-24 0,-1-26 15,25 26-15,-25-25 0,0 74 16,25-74-16,-25 24 0,25-24 16,0 25-16,0-25 0,-24 49 0,24-24 15,-25-25-15,25 24 0,0-24 16,-25 49-16,25-24 0,0-25 16,0 24-16,0-24 0,0 25 15,-25 24-15,25-24 0,0-25 16,0-1-16,0 26 0,0 0 15,0-1-15,0-24 0,0 25 0,0-26 16,0 1-16,25 50 0,-25-50 16,0-1-16,0 1 15,0 0-15,25 49 0,-25-49 16,0 0-16,0 0 0,0 0 0,25-1 16,-25 51-16,0-50 0,0-1 15,0 1-15,0 0 0,24 25 16,-24-26-16,0 1 0,0 0 15,0 0-15,25 0 0,-25-1 16,0 1-16,25-25 0,-25 25 16,25 0-16,-25 0 0,25-1 0,-25 1 15,24-25-15,-24 25 0,0 0 16,25 0-16,0-1 0,0 1 16,24 0-1,-49 0-15,25-25 16,-25 25-16,25 0 0,0-25 15,0 24-15,0 1 0,-25 0 0,24-25 16,1 25-16,25 0 0,-50-1 16,25-24-16,-1 25 0,1 0 15,0-25-15,25 25 0,-26 0 16,1-25-16,25 0 0,-25 24 16,49 1-16,-49-25 0,24 0 0,-24 25 15,0-25-15,0 0 16,24 0-16,-24 25 0,0-25 15,0 0-15,0 0 16</inkml:trace>
  <inkml:trace contextRef="#ctx0" brushRef="#br0" timeOffset="82253.3487">13122 12626 0,'24'0'31,"-24"-25"-15,0 0 78,0 0-79,0 0 17,0 1-17,0-1 1,0 0-16,0 0 15,0 0 1,0 1-16,0-1 0,25 0 16,-25 0-16,0 0 15,0 1-15,0-1 0,0-25 0,25 25 16,-25 0-16,0 1 0,25-26 16,-25 0-16,25 1 0,-25 24 15,25-25-15,-1 26 0,-24-1 16,25-25-16,0 25 0,-25 1 15,25-1-15,-25 0 0,25 25 0,-1-50 16,1 50-16,0-24 0,0 24 16,-25-25-16,49 0 0,-24 25 15,0-25-15,0 25 16,0-25-16,-1 25 0,51-24 0,-50 24 16,-1 0-16,1 0 0,0-25 15,0 25-15,24 0 0,-24 0 16,25-25-16,-25 25 0,-1 0 15,51 0-15,-50 0 0,24 0 16,-24 0-16,25 0 0,-1 0 16,26 0-16,-50 25 0,24-25 15,1 0-15,-25 0 0,24 25 0,50-1 16,-74-24-16,25 25 0,-25-25 16,24 25-16,1-25 0,-1 25 15,-24-25-15,0 25 0,25-25 16,-26 24-16,51 1 0,-50-25 15,-1 25-15,1-25 0,25 25 16,-25-25-16,24 49 0,-24-24 16,0-25-16,0 25 15,0 0-15,-25 0 0,24-1 16,1-24-16,-25 25 0,25 0 16,0 0-16,-25 0 0,25-25 0,-25 24 15,24 1-15,1 25 16,-25-25-16,25-1 15,-25 26-15,25-50 16,-25 25-16,0 0 0,0 0 16,0-1-16,0 1 15,0 0-15,0 0 0,0 0 16,0-1-16,0 1 0,0 0 16,-25-25-16,25 25 0,0 0 15,0-1-15,-25 1 0,0 0 16,25 0-16,-24 0 15,-1-1-15,0 1 0,0-25 16,25 25-16,-25 0 0,1-25 16,-1 25-16,0-25 15,0 24-15,0-24 0,0 0 16,1 0-16,-1 25 0,0-25 16,-25 0-16,26 0 0,-1 25 15,0-25-15,0 0 0,-24 0 0,24 0 16,0 0-16,0 0 15,0 0-15,1 0 0,-26 0 16,25 0-16,0 0 0,1 0 16,-1 0-16,-25 0 0,25 0 0,1 0 15,-1 0-15,0 0 0,0 0 16,-24-25-16,24 25 0,0-25 16,0 25-16,-24-24 15,24 24-15,0-25 0,0 25 16,0 0-16,0 0 0,-24-25 15,24 25-15,-25 0 0,26 0 0,-1-25 16,-25 25-16,25 0 0,1 0 16,-1 0-16,0-25 15,0 25-15,0 0 0,1 0 16,-1-24-16,0 24 0,-25-25 16,26 25-16,-1 0 0,0-25 15,0 25-15,0 0 16,25-25-16,-24 25 15,24-25-15,-25 25 0,25-24 16,-25 24 0,25-25-16,0 0 15,0 0 1,0 0-16,0 1 16,25 24-1</inkml:trace>
  <inkml:trace contextRef="#ctx0" brushRef="#br0" timeOffset="91488.8251">19075 8483 0,'0'0'0,"0"-25"15,0 1 1,0-1-16,25 0 16,-25 50 31,0 0-32,0-1-15,0 26 16,-25-25-16,25 0 0,0-1 15,0 26-15,0 24 0,0-24 16,0-25-16,0 24 0,0-24 16,0 25-16,0 24 0,25-49 15,-25 0-15,0 0 0,0 0 16,0-1-16,0 1 16</inkml:trace>
  <inkml:trace contextRef="#ctx0" brushRef="#br0" timeOffset="91889.3664">20315 8434 0,'0'-25'15,"0"50"16,0-1-15,0 1-16,0 0 16,0 0-16,0 24 0,0 1 0,0-25 15,0 0-15,0 24 0,0-24 16,0 49-16,0-24 16,0-25-16,-25 24 0,25-24 0,0 25 15,0-25-15</inkml:trace>
  <inkml:trace contextRef="#ctx0" brushRef="#br0" timeOffset="92285.6524">21307 8483 0,'0'-25'16,"25"25"0,-25 25-1,25 25 1,-25-25-16,0 24 16,0-24-16,0 0 0,0 49 15,0-49-15,0 25 0,0-26 16,-25 26-16,25-25 0,-25 49 15,0-49-15</inkml:trace>
  <inkml:trace contextRef="#ctx0" brushRef="#br0" timeOffset="92685.6019">22597 8558 0,'0'-25'16,"0"50"0,0 24-1,0 1-15,0-25 0,0-1 16,0 26-16,0-25 0,0 74 0,0-49 15,0-26-15,0 26 0,0 0 16,0-1-16,0 26 0</inkml:trace>
  <inkml:trace contextRef="#ctx0" brushRef="#br0" timeOffset="93369.7383">19100 9798 0,'0'-25'0,"0"0"16,0 0-1,0 75 16,-25-50-31,0 50 16,0-26-16,25 26 0,-25-25 16,25 24-16,-24 26 0,24-25 15,0-26-15,0 26 0,49-25 0,-24 0 16,25 24-16,-1-24 16,1-25-16,-1 0 0,-24 0 15,25 0-15,24-50 0,-24 26 16,-25-1-16,-1-25 0,-24 1 15,25-51-15,-25 51 0,0-1 0,0 0 16,-25 1-16,1 24 0,-26-49 16,25 49-16,0 0 0,1 25 15,-1 0-15,0 25 16,25 0-16,0-1 0,0 1 16,0 0-16,50 25 0</inkml:trace>
  <inkml:trace contextRef="#ctx0" brushRef="#br0" timeOffset="93708.6688">20166 9847 0,'25'0'15,"-25"-24"-15,25 24 16,-50 24-1,0 1-15,0 0 16,1 0-16,24 0 0,-25-1 16,25 1-16,-25 50 0,25-26 15,0-24-15,25 0 16,0 0-16,24 0 0,1-25 16,-25 0-16,-1 0 0,1 0 0,50-50 15,-51 25-15,-24 0 0,25 1 16,-25-26-16,25 25 0,-25-49 15,0 24-15,-25 25 0,25-24 16,-25 24-16,25 0 0,-24 0 16,-1 0-16,0 25 15</inkml:trace>
  <inkml:trace contextRef="#ctx0" brushRef="#br0" timeOffset="94034.461">21258 9847 0,'0'0'0,"-25"0"0,0 0 0,-25 0 16,26 0-16,-1 0 15,0 25-15,0 25 16,0-25-16,25-1 0,0 26 15,0-25-15,0 25 0,25-26 16,0 1-16,0 0 0,0 0 16,-1 0-16,26-25 0,0 0 0,-26 0 15,1 0-15,25-25 0,-25 0 16,24-25-16,-49 26 0,25-1 16,-25 0-16,25-25 0,-25-24 15,0 49-15,0 0 0,-50 0 16,50 1-16,0-1 0,-25 0 15</inkml:trace>
  <inkml:trace contextRef="#ctx0" brushRef="#br0" timeOffset="94408.9878">22448 9996 0,'-25'0'0,"25"-25"0,-24 25 15,-1 0-15,0 0 0,0 0 0,0 0 16,1 25-16,24 0 0,-25 0 15,0 25-15,25-26 0,0 26 16,0-25-16,0 0 0,25 24 16,24 1-16,-24-25 0,0-25 15,25 24-15,-26-24 0,1 0 16,50 0-16,-51-24 0,1-1 0,0 0 16,-25-25-16,25-24 15,-25 49-15,0-24 0,-50 24 16,25-25-16,1 25 0,-76-24 15</inkml:trace>
  <inkml:trace contextRef="#ctx0" brushRef="#br0" timeOffset="94994.4453">19199 10964 0,'0'0'0,"25"0"0,-25-25 0,0 0 16,0 75 15,0-26-15,-25 1-16,25 25 0,-25-25 15,0 49-15,25-24 0,0-25 16,0 24-16,0-24 0,25 0 16,25 24-16,-1-24 0,-24-25 15,25 25-15,-1-25 0,50-25 16,-49 0-16,-25 1 0,25-1 15,-26-25-15,1 25 0,0-74 0,0 25 16,-25 24-16,0 0 0,-50 1 16,50-1-16,-74-24 0,49 49 15,0 0-15,-25 25 0,26 0 16,-1 0-16,25 25 0,0 0 16,25 0-16</inkml:trace>
  <inkml:trace contextRef="#ctx0" brushRef="#br0" timeOffset="95379.8636">20439 10964 0,'-25'0'0,"0"0"16,1 0-16,-26 0 15,25 49-15,0-49 0,1 25 16,-1 0-16,0 24 16,25 1-16,0-25 0,0 25 0,25-26 15,0 1-15,24 25 0,1-50 16,-25 25-16,24-25 0,1 0 15,-1 0-15,26-50 0,-50 25 16,-1 0-16,1 1 0,-25-26 16,25 25-16,-25-74 0,0 49 0,0 1 15,-25 24-15,25-25 16,-49 1-16,24 49 0,0-25 0,0 25 31,25 25-31</inkml:trace>
  <inkml:trace contextRef="#ctx0" brushRef="#br0" timeOffset="95729.8121">21382 10988 0,'-25'-24'16,"0"24"-16,0 0 16,0 0-16,1 0 0,-1 24 15,0 1-15,0 0 0,25 0 16,-25 0-16,25 24 0,0 1 16,0-25-16,25 24 0,0-24 15,0 0-15,49 0 0,-24 0 16,-25-25-16,24 0 0,-24 0 15,25 0-15,-1-50 0,-24 0 0,-25 26 16,25-1-16,-25-25 0,25 25 16,-25-74-16,0 74 0,0 0 15,-50 1-15,50-1 0,-25 0 16,0 25-16</inkml:trace>
  <inkml:trace contextRef="#ctx0" brushRef="#br0" timeOffset="96429.4944">22448 11088 0,'0'0'0,"-25"0"16,1 0-1,24 24-15,-25-24 16,25 25-16,0 0 0,0 0 0,0 0 16,0 0-16,0-1 15,0 26-15,0-25 16,0 0-16,0-1 0,0 1 15,0 0-15,0 0 16,0 0 0,25-50 15,-25 0-15,24 25-1,-24 25 110,0-50 47</inkml:trace>
  <inkml:trace contextRef="#ctx0" brushRef="#br0" timeOffset="96733.6958">22572 11088 0,'0'0'0,"0"-25"0,-25 25 15,1 0 1,-1 25-16,0-1 0,25 1 16,-25 25-16,0 0 0,25-1 15,0 1-15,0-25 0,0 24 16,0 1-16,25-25 0,-25 24 16,25-24-16,0 0 0,0-25 15,24 25-15,-24-25 0,0 24 0,0-24 16,-1 0-16,51-49 15,-50 24-15,0 0 0,-25 0 0,24-24 16,1 24-16,0-74 0,-25 49 16,0 25-16,0-24 0,-50 24 15,26 0-15,-51-25 0,25 26 16,1 24-16,-1 0 0,-24 0 16</inkml:trace>
  <inkml:trace contextRef="#ctx0" brushRef="#br0" timeOffset="97262.3444">19720 11981 0,'0'24'15,"0"26"1,0 0-16,0-26 16,-25 1-16,25 50 0,0-26 15,0-24-15,-25 25 0,25-1 0,0-24 16,0 50-16,0-26 0,0-24 16,0 0-16,25 0 15,0-25-15</inkml:trace>
  <inkml:trace contextRef="#ctx0" brushRef="#br0" timeOffset="97482.3094">20489 12005 0,'0'0'0,"0"50"15,0-25 1,0 0-16,0 49 0,0-49 16,0 25-16,24-1 0,-24-24 0,25 25 15,-25 24-15,0-24 0,25-26 16,-25 1-16,25 25 0</inkml:trace>
  <inkml:trace contextRef="#ctx0" brushRef="#br0" timeOffset="97755.6206">21506 12055 0,'24'25'0,"-24"0"16,25-1-16,-25 26 16,0-25-16,0 0 0,0 24 0,0-24 15,0 0-15,0 49 0,0-24 16,0-25-16,0 24 0,0-24 16,0 25-16,0-1 15,0-24-15</inkml:trace>
  <inkml:trace contextRef="#ctx0" brushRef="#br0" timeOffset="98040.8473">22696 12254 0,'0'0'0,"0"24"15,0 1 1,0 0-16,0 0 16,0 0-16,0 24 0,0 1 15,-25 49-15,25-49 0,0-1 16,-24 26-16,24-26 0,0 26 0,0 24 15</inkml:trace>
  <inkml:trace contextRef="#ctx0" brushRef="#br0" timeOffset="100473.97">18182 8210 0,'0'25'157,"0"0"-142,0 0 1,25 0-16,-25-1 15,0 1-15,24-25 16,-24 25-16,25 0 16,-25 0-16,25-1 0,-25 26 15,25-50-15,-25 25 16,0 0-16,25-25 0,-25 24 0,24 1 16,-24 0-16,25 0 0,-25 0 15,25-1 1,0-24-16,-25 25 0,25-25 15,-1 0-15,1 25 0,0 0 16,-25 0-16,25-25 0,0 24 16,24 26-16,-24-25 15,0 0-15,0-25 0,49 49 16,-49-49-16,0 25 0,24 0 16,-24 0-16,25 0 0,-1 24 15,1-49-15,-25 25 0,0 0 16,-1 0-16,51 24 0,-50-24 15,24 0-15,-24 0 0,25-1 16,-26 1-16,51 25 0,-50-25 16,24-25-16,-24 24 0,0 1 15,49 0-15,-49-25 0,0 0 16,0 25-16,0-25 0,-1 0 0,26 0 16,-25 0-16,0 0 0,-1 0 15,1 0-15,25 0 0,-25 0 16,-1 0-16,26 0 0,-25 0 15,0 0-15,49 0 16,-24 0-16,-1 0 0,1 0 0,-1 0 16,51 0-16,-51 25 0,1-25 15,-1 0-15,1 0 0,0 0 16,24 24-16,-24-24 0,-25 0 16,24 0-16,1 0 0,24 0 15,-49 0-15,25 0 0,-1 0 16,-24 0-16,25 0 0,49 0 0,-50 0 15,1 0-15,0 0 0,-26 0 16,76 0-16,-51 0 0,1 0 16,-25 0-16,24-24 15,1 24-15,24-25 0,-49 0 0,25 25 16,-25 0-16,24 0 0,26-25 16,-51 25-16,1-25 0,0 25 15,25 0-15,-26-24 0,51-1 16,-50 25-16,-1-25 0,26 25 15,-25 0-15,49-25 0,-49 0 16,25 25-16,-26-24 0,26 24 0,-25-25 16,49 0-16,-24 0 0,0 25 15,-26-25-15,26 1 0,24-1 16,-24 0-16,0 0 0,-26 0 16,26 1-16,0-1 0,24-25 15,-49 0-15,24 26 0,1-26 16,-25 25-16,49-49 0,-49 24 15,0 25-15,0 1 0,-1-1 16,1 0-16,0-25 0,-25 26 16,0-1-16,25 0 0,-25 0 15,-25 25-15,0 0 16,0-25-16</inkml:trace>
  <inkml:trace contextRef="#ctx0" brushRef="#br0" timeOffset="102141.9238">17884 13295 0,'0'-24'31,"0"-1"-15,0 0 0,0 0-1,25 25-15,-25-25 0,50 0 16,-26 1-16,1-1 16,0 0-16,0 0 0,0 0 0,-1 1 15,-24-1-15,25 0 0,0 0 16,25-24-16,-50 24 0,24 0 15,1 0-15,0 0 0,0 1 16,24-26-16,-24 0 0,0 26 16,25-1-16,-26 0 0,26-25 15,-25 26-15,25-1 0,-26 25 16,1-25-16,0 0 0,25 0 16,-26 25-16,1-24 0,0 24 15,0-25-15,24 0 0,-24 25 16,0-25-16,0 25 0,0 0 0,-1-25 15,26 25-15,-25-24 0,0 24 16,24-25-16,-24 25 0,25-25 16,-26 25-16,1 0 0,0-25 15,25 25-15,-26 0 0,26-25 16,-25 25-16,0 0 0,-1-25 16,1 25-16,50 0 0,-50 0 0,-1 0 15,26-24-15,-25 24 0,0 0 16,49 0-16,-49 0 0,0-25 15,-1 25-15,1 0 16,25 0-16,-25 0 0,-1 0 16,1 0-16,0 0 0,25 0 15,-26 0-15,1 0 0,0 0 16,25 0-16,-1 0 0,-24 0 16,25 0-16,-26 0 0,1 0 15,0 0-15,49 0 0,-49 0 16,0 0-16,0 0 0,0 0 15,24 0-15,-24-25 0,0 25 0,0 0 16,0 0-16,24 0 16,-24 0-16,0 0 15,0 0-15,-1 0 0,51 0 16,-50 0-16,-1 0 0,1 0 0,25 0 16,-25 0-16,24 0 15,-24 25-15,0-25 0,0 0 0,-1 0 16,51 0-16,-50 0 0,-1 0 15,1 0-15,0 0 0,0 0 16,49 0-16,-49 0 0,0 0 16,24 0-16,-24 0 0,25 0 15,0 0-15,-26 0 0,1 0 16,0 0-16,25 25 0,-1-25 16,-24 0-16,0 0 0,0 24 15,24-24-15,1 0 0,-25 25 16,24-25-16,-24 0 0,0 25 0,24-25 15,1 25-15,0-25 0,-26 25 16,1-25-16,0 25 0,25-1 16,-26-24-16,1 25 0,0-25 15,0 25-15,0-25 0,24 50 16,-24-50-16,0 24 0,25 1 16,-26 0-16,26 0 0,-25 0 0,24-1 15,-24 1-15,0 0 16,0 0-16,24 0 0,-49-1 0,25 1 15,0-25-15,0 25 0,0 0 16,-1 0-16,-24-1 0,25-24 16,-25 25-16,25 0 0,0 0 15,0 0-15,-25-1 0,24-24 16,-24 25-16,25 0 0,-25 0 16,25 0-16,0-1 15,-25 1-15,25 0 0,-1 0 16,1 0-16,-25-1 0,25 1 15,-25 0-15,25-25 0,-25 25 16,0 0-16,25-25 16,-25 49-16,24-49 0,-24 25 0,25 0 15,0 0 1,0 0-16,-25-1 16,25-24-16,-1 0 15</inkml:trace>
  <inkml:trace contextRef="#ctx0" brushRef="#br0" timeOffset="193329.9722">3547 10740 0,'0'25'47,"0"25"-32,0-25 1,0-1-16,0 26 0,-25-25 16,0 49-16,25-24 15,0-1-15,0-24 0,-24 25 16,-1 24-16,25-49 0,0 0 15,-25 0-15,25 0 0,0-1 0,0 1 16,25-25-16,0-25 16</inkml:trace>
  <inkml:trace contextRef="#ctx0" brushRef="#br0" timeOffset="193829.9782">4911 10790 0,'0'0'0,"0"-25"16,-24 25 0,-1 0-1,25 25-15,-25 0 16,0 0-16,0-1 16,25 1-16,-25 25 0,25-1 0,0-24 15,-24 0-15,24 0 0,0 24 16,0-24-16,24 0 0,-24 0 15,50 0-15,-25-25 0,25 25 16,-26-1-16,1-24 0,0 0 16,25 0-16,-26 0 0,26-49 15,-25 24-15,0 0 0,-1 0 0,-24 0 16,25-49-16,-25 49 16,0 0-16,0-24 0,0 24 15,-25 0-15,1 0 0,-1 1 16,0-1-16,0 25 0,0 0 15,-24 0-15,24 0 16,25 25-16,25-1 16</inkml:trace>
  <inkml:trace contextRef="#ctx0" brushRef="#br0" timeOffset="194189.288">6152 10988 0,'0'0'0,"24"0"0,-24-24 16,-24 24 15,24 24-31,-25 1 16,25 0-16,0 0 0,-25-25 15,25 25-15,0-1 0,0 1 16,0 0-16,25 0 0,-25 0 16,25 0-16,24-1 0,-24-24 15,0 0-15,24 0 0,-24 0 16,25 0-16,-1-24 0,-24-1 0,0 0 16,0 0-16,-25 0 0,25-24 15,-25 24-15,0 0 0,0 0 16,0 0-16,-25 1 0,0-1 15,0 25-15,0 0 16</inkml:trace>
  <inkml:trace contextRef="#ctx0" brushRef="#br0" timeOffset="194847.3408">7689 10914 0,'0'-25'0,"-24"25"31,-1 0-16,0 0-15,25 25 16,-25 0-16,0 0 0,1 24 16,24-24-16,-25 25 15,25-26-15,0 1 0,0 0 0,49 0 16,-49 0-16,75 24 0,-50-49 16,-1 0-16,26 0 15,-25 0-15,49-24 0,-49-1 0,25 0 16,-50 0-16,24-25 0,1 26 15,-25-51-15,0 26 0,0 24 16,-25 0-16,25-25 0,-74 26 16,49-1-16,0 0 0,-24 25 15,24 0-15,-25 0 0</inkml:trace>
  <inkml:trace contextRef="#ctx0" brushRef="#br0" timeOffset="196433.7456">3621 12278 0,'0'-24'0,"-24"24"16,-26 0-16,0 0 16,26 24-16,-1-24 0,0 25 15,0 25-15,0-1 16,25-24-16,0 25 0,0-25 15,0 24-15,25-24 0,25 25 16,-1-26-16,-24 1 0,25-25 16,-1 0-16,1 0 0,25-25 0,-26 1 15,-24-1-15,0 0 16,0-25-16,-25 1 0,0-1 16,0 25-16,-50 1 0,25-1 15,0 0-15,-24-25 0,-1 50 0,25 0 16,0 0-16,50 0 15,25 25 1</inkml:trace>
  <inkml:trace contextRef="#ctx0" brushRef="#br0" timeOffset="196759.1876">4787 12229 0,'0'0'15,"0"-25"-15,-25 25 0,1 0 16,-1 0-16,0 0 16,25 25-16,-25-25 0,0 25 15,1 24-15,24 1 0,-25-25 16,25-1-16,0 26 0,25-25 16,24 24-16,-24-49 0,25 25 15,-1-25-15,1 0 0,49 0 16,-49 0-16,-1 0 0,-24-49 0,25 24 15,-25 0-15,-1-25 0,-24 1 16,0 24-16,0 0 0,-24-24 16,-26 24-16,-24-25 0,49 25 15,-25 25-15,25 0 0,1-25 16,-26 25-16,50 25 16,25-25-16,0 25 0,24-25 15</inkml:trace>
  <inkml:trace contextRef="#ctx0" brushRef="#br0" timeOffset="197086.552">6102 12254 0,'0'0'0,"0"-25"15,-25 25 1,-24 0-16,24 25 0,0-25 15,0 24-15,25 1 16,-25 25-16,1-25 0,24 24 16,0-24-16,49 25 15,-24-26-15,25-24 0,-1 25 16,-24-25-16,74 0 0,-49 0 16,-1-49-16,-24 49 0,25-25 15,-25 0-15,-1-25 0,1 1 16,-25 24-16,0 0 0,-25 0 15,25 1-15,-74-26 0,49 50 16,0-25-16,1 25 0,-1 0 16,0 0-16</inkml:trace>
  <inkml:trace contextRef="#ctx0" brushRef="#br0" timeOffset="197402.9228">7491 12278 0,'0'0'0,"-50"0"15,26 0-15,-1 25 16,0 0-16,0 0 0,25 0 15,0-1-15,0 1 0,25 25 16,0-50-16,24 25 0,-24-1 16,25-24-16,49 0 0,-25 0 15,-24 0-15,0-24 16,-26-1-16,26 0 0,-25-25 0,-25 26 16,0-1-16,-25 0 0,-25 0 15,-49-24-15,25 24 0,-1 25 16</inkml:trace>
  <inkml:trace contextRef="#ctx0" brushRef="#br0" timeOffset="197864.0075">4093 13320 0,'-25'0'0,"50"0"0,-100-25 16,51 1-16,-1 24 15,0 0-15,0 24 16,0 1-16,1 0 16,-1 0-16,0 24 0,0 1 15,0-25-15,1 24 0,24 1 16,-25 24-16,25-49 0,0 25 0,25-25 16,-1-1-16,1 1 15,50 0-15,-26-25 0,1 0 16,-1 0-16,1-25 0,0 0 15,-1-24-15,1 24 0,-50 0 0,0-24 16,0 24-16,-25-50 0,0 51 16,0-1-16,-24 0 0,24 25 15,-25-25-15,1 25 0,24 0 16</inkml:trace>
  <inkml:trace contextRef="#ctx0" brushRef="#br0" timeOffset="198165.0763">4862 13469 0,'0'-25'16,"-25"25"-16,0 0 16,0 0-16,0 0 15,25 25-15,-24 0 0,-1 0 16,25 24-16,0-24 0,-25 0 15,25 24-15,50-24 0,-26 0 16,1 0-16,0-25 0,25 25 16,24-25-16,-24 0 0,-1-25 15,1 0-15,0 0 0,-26 0 0,26-49 16,-25 49-16,-25-24 0,0 24 16,0-25-16,-50-24 0,25 24 15,1 25-15,-1 1 0,0-1 16,0 25-16,25-25 0</inkml:trace>
  <inkml:trace contextRef="#ctx0" brushRef="#br0" timeOffset="198509.1635">6127 13370 0,'0'-25'15,"0"0"1,-50 25-16,25 0 16,-24 25-16,49 25 15,-25-50-15,25 24 0,0 1 16,0 0-16,0 0 0,25 0 16,0-1-16,-1 1 0,26 0 15,49 0-15,-49-25 0,-1 0 16,1 0-16,-25 0 0,24-25 15,1-25-15,-25 26 0,-25-1 16,0 0-16,0 0 0,-25-24 0,-25-1 16,26 25-16,-26 0 0,25 1 15,-24-1-15,-1 25 0,25 0 16,50 25 0,25-1-16</inkml:trace>
  <inkml:trace contextRef="#ctx0" brushRef="#br0" timeOffset="198773.7066">7590 13419 0,'0'0'16,"-25"0"-16,-24 0 0,24 0 0,0 0 15,-24 25-15,24 0 16,25 0-16,0 0 15,25 24-15,-1-24 16,1 0-16,0 0 0,25-25 0,-1 24 16,50-24-16,-49 0 0,0 0 15,-1-24-15,1-1 0,-1-25 16,-24 25-16,-25-24 0,0 24 16,-49 0-16,24 0 15,-99-24-15,74 24 0,-24 0 0</inkml:trace>
  <inkml:trace contextRef="#ctx0" brushRef="#br0" timeOffset="199413.4354">3994 14486 0,'24'0'0,"-24"25"31,-24 0-31,24-1 16,-25 1-16,0 0 0,0 25 0,0-1 16,1-24-16,24 0 15,-25 0-15,25 49 0,-25-49 16,25 0-16,0-1 0</inkml:trace>
  <inkml:trace contextRef="#ctx0" brushRef="#br0" timeOffset="200073.6928">5085 14387 0,'0'-25'0,"25"25"0,-25-25 15,0 0 1,-25 25 15,0 0-31,25 25 0,-25-25 16,1 25-16,-1 0 0,0 49 0,0-24 15,25-25-15,0 24 0,0-24 16,50 25-16,-25-26 0,-1 1 16,1-25-16,25 25 0,-1-25 15,51-25-15,-51 25 0,-24-49 16,0 24-16,0 0 0,-1-49 16,-24 49-16,0-25 0,0 25 0,-24-24 15,-1 24-15,-25-25 0,25 25 16,1 25-16,-1 0 0,0 0 15,25 25-15,25 0 16</inkml:trace>
  <inkml:trace contextRef="#ctx0" brushRef="#br0" timeOffset="200389.8068">6251 14486 0,'0'-25'16,"0"0"-16,-25 25 16,25-24-16,-25 24 15,0 0-15,1 0 16,-1 24-16,25 1 16,-50 0-16,50 0 0,-25 0 15,25 24-15,0-24 0,0 25 16,25-26-16,0-24 0,0 25 15,24-25-15,1 0 0,49 0 16,-49 0-16,-1 0 0,1-49 0,0 24 16,-1-25-16,-24 25 0,-25-24 15,0 24-15,0-49 16,-74 24-16,49 50 16,0-25-16,0 25 0,0 0 15</inkml:trace>
  <inkml:trace contextRef="#ctx0" brushRef="#br0" timeOffset="200893.1048">7665 14387 0,'0'0'0,"0"-25"16,0 50 0,0 0-1,-25-1-15,25 26 16,-25 0-16,25-1 0,0 1 0,0-1 16,-25 75-16,25-74 0,0 0 15</inkml:trace>
  <inkml:trace contextRef="#ctx0" brushRef="#br0" timeOffset="205822.5168">2927 10939 0,'0'0'0,"0"-25"16,0 0-16,-25 25 0,25-25 0,-25 1 15,25-1-15,-24 25 16,24-25-16,0 0 16,0 50 30,-25 0-46,25 0 0,0-1 16,0 1-16,0 25 0,0-25 16,0 49-16,0-24 15,0-1-15,25 1 0,-25 0 16,24-26-16,1 76 0,0-76 0,0 26 16,0 0-16,-1-26 0,51 26 15,-50-25-15,24 0 0,1-1 16,-1 1-16,1-25 15,49 25-15,-24-25 0,-26 0 0,1 0 16,-1-25-16,51 0 0,-51 1 16,1-26-16,0 25 0,-1-24 0,1-1 15,24-49-15,-24 49 16,-25-24-16,24 24 0,-24-24 16,25-26-16,-50 51 0,24-1 15,-24 25-15,25-24 0,-25-1 16,0 75-1,-25-25 1,25 50-16</inkml:trace>
  <inkml:trace contextRef="#ctx0" brushRef="#br0" timeOffset="206661.85">2654 15577 0,'-25'0'0,"0"0"16,25-24-1,0-1-15,0 0 16,0 0-16,0 0 0,25-49 16,0 49-16,-25-25 0,25 1 15,-25-1-15,25 1 0,24-51 16,-49 51-16,25-26 0,0 26 0,0-1 16,24-49-16,-24 49 0,0 1 15,25-1-15,-26 1 0,1-1 16,50-24-16,-26 24 0,1 25 15,-1-25-15,1 26 16,74-26-16,-74 25 0,-1 0 0,26 1 16,-26-1-16,26 25 0,24-25 15,-49 25-15,-1-25 16,26 25-16,-26 0 0,26 25 0,-26-25 16,-24 25-16,25 0 0,-26-1 15,1 1-15,25 25 0,-25-1 0,-1-24 16,1 25-16,-25-25 15,50 49-15,-50-24 0,25-1 0,-25-24 16,24 25-16,-24-25 16,25 49-16,-25-24 0,25-26 15,-25 26-15,0-25 0,0 49 0,0-49 16,0 25-16,0-26 0,0 1 16,-25 25-16,25-1 0,0-24 15,0 0-15</inkml:trace>
  <inkml:trace contextRef="#ctx0" brushRef="#br0" timeOffset="207320.5452">2952 14064 0,'0'0'0,"0"-25"0,0 1 0,0-1 16,25 0-16,-1 0 15,1 25-15,0 0 0,49 0 16,-24 0-16,-25 0 15,24 0-15,1 0 0,24 25 16,50 0-16,-74 0 0,24-1 0,-24 1 16,25 0-16,49 49 15,-50-49-15,-24 25 0,24-1 0,-24-24 16,-1 25-16,26 49 0,-26-49 16,-24 24-16,0-24 0,0-1 15,-1 1-15,-24 74 0,0-50 16,0-24-16,-24 0 0,-1 24 15,-25 50-15,1-74 0,-1-1 0,-24 1 16,24 0-16,-24-1 0,-100 26 16,75-51-16,-25 26 0,0 0 15,24-26-15,-148 26 16,124-25-16,0 0 0,0-1 0,0-24 16,25 25-16,-99-25 0,98 0 15,51 0-15,-26 0 0,26 0 16,24-49-16,25 24 0,0 0 15,25 0-15,24 0 0,1-24 16</inkml:trace>
  <inkml:trace contextRef="#ctx0" brushRef="#br0" timeOffset="207959.9736">7987 14188 0,'0'0'0,"-25"0"0,0-25 16,1 25-16,-1 0 0,-25-24 0,25 24 16,-24 0-16,24 0 0,-25 0 15,26 0-15,-51 0 0,50 24 16,-24 1-16,24 0 0,-25 0 15,-24 24-15,49 1 0,0 0 16,-24-1-16,24 1 0,0 24 0,0 50 16,25-74-16,0 24 0,0-24 15,0 24-15,50 50 0,0-74 16,-1 0-16,26-1 0,-1 1 16,0-1-16,125 26 0,-100-50 15,0 0-15,-24-25 0,24 24 16,75-24-16,-125 0 0,26 0 15,-26 0-15,-24-24 0,0 24 16,-25-25-16,0 0 0,-25 0 16,0 25-16</inkml:trace>
  <inkml:trace contextRef="#ctx0" brushRef="#br0" timeOffset="213620.3253">2927 10542 0,'-25'0'16,"25"-25"-16,-25 50 47,1 0-31,24 0-16,-25-1 15,25 1-15,-25 50 0,0-26 16,25 1-16,0-1 0,0 1 15,0 0-15,25 74 0,0-75 16,0 1-16,-1 0 0,26-1 16,49 26-16,-49-51 0,-1 26 0,26-50 15,-1 25-15,25-25 0,50 0 16,-50-25-16,-24 0 0,24 0 16,-24 1-16,49-76 0,-50 51 15,-24-26-15,-26 26 0,26-26 16,-25 1-16,0-50 0,-25 74 15,0-24-15,0 24 0,0 1 16,-25-1-16,0 0 0,25 26 0,-25-1 16,0 25-1,25 25-15,0-1 0,-24 1 16,24 0-16</inkml:trace>
  <inkml:trace contextRef="#ctx0" brushRef="#br0" timeOffset="214786.4841">2952 15379 0,'0'0'0,"0"25"0,-25 0 16,0-1-1,0 1-15,1-25 32,-1-25-17,25 1-15,0-1 16,-25-50-16,25 50 0,0-24 16,0-1-16,0 1 0,25-75 15,-25 74-15,25-24 0,-1-1 16,1 26-16,0-26 0,0-24 15,0 25-15,-1 24 0,1 0 16,0 1-16,25-51 0,-1 76 0,-24-26 16,0 25-16,24-24 0,-24 24 15,74-25-15,-49 50 0,0-25 16,-1 25-16,1-24 0,74 24 16,-74 0-16,24 0 15,-24 24-15,-1-24 0,1 50 0,24 0 16,-24-26-16,-25 26 0,-1 0 15,1-1-15,0 51 0,0-51 16,-25 1-16,0 24 0,0-24 16,0 24-16,0 50 0,0-74 15,0 24-15,0-24 0,0 24 16,0 50-16,0-74 0,0-1 0,0 1 16,0 25-16,0-26 15,0 26-15,0-26 0,0 1 16,0-25-16,-25-1 0,25 26 15,0-25-15,-25 0 16,0-50 297,25-25-313,-24 25 15,24 1-15,-25-26 0</inkml:trace>
  <inkml:trace contextRef="#ctx0" brushRef="#br0" timeOffset="215425.0511">2877 13990 0,'0'0'15,"-49"-25"-15,24 0 0,0 0 16,0 1 0,1 24-16,-1-25 15,74 25 17,-49-25-32,50 25 0,-25 0 15,24 0-15,-24 0 0,25 0 16,49 25-16,-49 0 0,24-1 15,-24-24-15,24 25 0,0 0 0,50 49 16,-49-49-16,-26 25 0,1-1 16,0 1-16,24 49 15,-24-49-15,-25 0 0,-1-1 0,1 26 16,-25-26-16,25 50 0,-25-24 16,0 24-16,-25-25 15,-24 26-15,49-51 0,-25 1 16,-25-1-16,25 1 0,-24 0 15,-26 24-15,26-24 0,-1-25 16,-24 24-16,24-49 0,-74 25 16,50 0-16,-1-25 0,26 0 0,-26 0 15,26 0-15,-75-25 16,74 0-16,25 25 0,0 0 0,-24 0 16,24-25-16,25 1 15,25 24 1,0-25-16,49 0 0,-24 0 0</inkml:trace>
  <inkml:trace contextRef="#ctx0" brushRef="#br0" timeOffset="216750.0331">7937 14188 0,'0'-25'0,"0"1"0,-24 24 16,-1-50-16,0 50 0,0-25 0,0 25 16,1 0-16,-26-25 15,25 25-15,-24 0 0,24 0 16,-25 0-16,25 50 0,-74 0 0,50-26 16,-1 26-16,25-25 15,-24 49-15,-26 26 0,50-51 0,-24 26 16,49-1-16,-25-24 0,25 24 15,0 75-15,25-100 0,0 26 16,24-1-16,-24-24 0,99 49 16,-50-49-16,1-1 0,24-24 15,-25 25-15,26-25 0,98-1 16,-99 1-16,1-25 0,-26 0 0,0 0 16,75 0-16,-99-25 0,-1 25 15,-24-24-15,0 24 0,0-25 16,0 0-16,-25 0 15,24 0-15,-24 0 16,0 1 0,-24 24-1,24-25 610,0 0-609,0 0-16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20" max="1366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106.34304" units="1/cm"/>
          <inkml:channelProperty channel="Y" name="resolution" value="62.42775" units="1/cm"/>
          <inkml:channelProperty channel="T" name="resolution" value="1" units="1/dev"/>
        </inkml:channelProperties>
      </inkml:inkSource>
      <inkml:timestamp xml:id="ts0" timeString="2022-03-14T05:29:21.83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20315 3423 0,'0'-25'0,"-25"25"15,25-25 1,-25 25 15,25 25 0,-24-25-31,24 25 16,-25 0-16,0 0 16,25-1-1,-25 26-15,25-25 16,0 0-16,-25-1 0,25 1 15,0 0-15,0 0 0,0 0 16,0 0-16,0-1 0,0 1 0,0 25 16,0-25-16,0-1 15,25 1-15,-25 0 16,0 0-16,25 0 16,0-1-1,0-24 1,-1 0-1,-24-24 1,0-1-16,25 25 16,-25-25-16</inkml:trace>
  <inkml:trace contextRef="#ctx0" brushRef="#br0" timeOffset="636.7347">20513 3423 0,'0'-25'31,"0"50"1,0 0-17,0 0-15,-24-1 16,24 1-16,-25 0 0,25 0 16,-25 24-16,0-24 15,25 0-15,0 0 0,-25 0 16,25 0-16,0 24 0,-24-49 15,24 25-15,0 0 0,0 0 16,0-50 15,24 0-31,-24 0 16,0 0-16,25-24 16,0 49-16,-25-25 0,0 0 15,25 0-15,0-24 0,-25 24 16,0 0-16,24 0 15,1 0-15,-25 1 16,25 24 0,-25 24-16,0 1 15,0 0-15,0 0 16,25 0-16,-25-1 0,0 1 16,0 0-16,0 25 15,0-25-15,0-1 0,0 1 16,0 0-16,0 25 15,0-26-15,0 1 16,0-50 15</inkml:trace>
  <inkml:trace contextRef="#ctx0" brushRef="#br0" timeOffset="769.4718">20414 3721 0,'-25'0'15,"75"0"1,-25 0 0,0 0-16,-1 0 0,26 0 15,-25 0-15</inkml:trace>
  <inkml:trace contextRef="#ctx0" brushRef="#br0" timeOffset="1563.782">20861 3522 0,'0'0'16,"0"25"31,0 0-31,0 0-16,0-1 0,0 1 15,0 0-15,-25 0 16,25 0-16,-25 0 0,25-1 15,0 1-15,0 0 0,-25-25 16,25 25-16,0-50 47,0-25-47,0 26 16,25-1-16,-25 0 0,0 0 15,0-25-15,25 26 0,-25-1 16,0 0-16,25 0 15,-25-24-15,25 49 0,-25-25 16,24 25 0,1 0-16,0 0 15,0 0-15,0 0 16,-25 25-16,24-25 0,-24 24 16,25 1-1,-25 0-15,0 0 0,-25-25 16,1 25-16,24-1 0,-25-24 15,0 0-15,0 25 0,-24-25 16,49 25 0,-25-25-16,74 0 31,-24 0-31,0-25 16,0 25-16,0 0 15,-1 0-15,1 0 0,25 25 16,-25 0-16,-1 0 15,-24 0 1,0-1-16,-24-24 0,24 25 0,-25-25 16,-25 25-16,25-25 15,1 0-15,-1 0 0,0 0 16,0 0-16,25-25 31,25 0-31</inkml:trace>
  <inkml:trace contextRef="#ctx0" brushRef="#br0" timeOffset="2081.5023">20762 3894 0,'-25'0'16,"25"25"0,0 0-1,0 0 1,0 0 15</inkml:trace>
  <inkml:trace contextRef="#ctx0" brushRef="#br0" timeOffset="2386.8958">21357 3746 0,'-25'0'16,"0"24"-1,25 1 1,0 0-1,0 0 1,25-25-16,-25 25 16</inkml:trace>
  <inkml:trace contextRef="#ctx0" brushRef="#br0" timeOffset="2862.0054">21654 3497 0,'0'0'0,"0"-24"16,0-1 0,-24 25-1,-1 25 1,25-1 0,-25-24-16,0 25 15,25 0-15,-25 0 16,25 0-16,0-1 15,0 1-15,0 0 0,25 0 16,0-25 0,-25 25-16,25-25 0,0 0 15,-1 0-15,1 0 16,0 0-16,0 0 16,25-25-16,-50 0 0,24 25 15,-24-25 1</inkml:trace>
  <inkml:trace contextRef="#ctx0" brushRef="#br0" timeOffset="3262.5821">21903 3200 0,'0'0'0,"24"0"15,1 25 1,0-1-16,0-24 16,0 50-16,-1-25 0,1-25 15,0 25-15,-25-1 0,25 1 16,0 25-16,-25-25 0,0 24 15,0-24-15,0 0 0,0 0 0,-25-1 16,25 1-16,-25 0 16,25 0-16,-25 0 0,25 0 0</inkml:trace>
  <inkml:trace contextRef="#ctx0" brushRef="#br0" timeOffset="4294.3879">23044 5110 0,'-25'0'0,"50"0"62,-1 0-46,1 0-16,0 0 15,0 0 1,0 0-16,24 0 0,-24 0 0,25 0 16,-26 0-16,26 0 0,0 0 15,24 0-15,-24 0 0,-26 0 16,26 0-16,-25 0 0,0 0 16</inkml:trace>
  <inkml:trace contextRef="#ctx0" brushRef="#br0" timeOffset="4988.0337">24581 5135 0,'0'0'0,"25"0"15,0 0 1,0 0-16,0 0 0,-1 0 16,26 0-16,-25 0 15,24 0-15,-24 0 0,0 0 0,0 0 16,49 0-16,-49 0 15,25 0-15,-25 0 0,-1 0 16,1 0-16,0 0 0</inkml:trace>
  <inkml:trace contextRef="#ctx0" brushRef="#br0" timeOffset="37420.089">21555 5085 0,'-25'0'31,"25"-25"63,25 25-31,-25-25-63,25 25 78,0 0-63,0 0 1,-1 0-16,1 0 16,0 0-1,0 0-15,0 0 16,24 0-16,-24 0 15,0 0-15,0 0 0,0 0 16,-1 0-16,26 0 0,-25 0 16,0 0-16,24 0 0,-24 0 0,25 25 15,-26-25-15,26 0 16,-25 0-16,0 0 16,24 25-16,-24-25 15,0 0 16,-25-25-15,0 0 156,-25 25-110,0 0-30,0 0 15,1-24 15,48 24 94</inkml:trace>
  <inkml:trace contextRef="#ctx0" brushRef="#br0" timeOffset="56415.6903">26938 6152 0,'0'-25'16,"0"0"-16,-25 25 15,25-25-15,-25 25 16,25-25-16,-25 25 16,25-24-1,-24-1 17,-1 0-17,25 0 1,-25 25-16,25-25 0,-25 25 15,25-24-15,-25 24 0,25-25 16,-24 0-16,-1 25 0,0-50 16,0 50-16,0-25 0,1 1 15,24-1-15,-50 0 0,25 0 16,25 0-16,-49-24 16,49 24-16,-50-49 0,50 49 15,-25 0-15,0 0 0,1-24 16,-1 24-16,25 0 15,-25 0-15,25 0 0,0 1 16,-25-1-16,25 0 0,0 0 16,0 0-1,-25 25 1,25 25 46,-24 0-62,24 0 16,-25 0 0,25-1-16,-25 1 15,25 0-15,0 0 16,-25 0-16,25-1 16,-25-24 15,25-24-16,0-26 1,-24 50-16,24-25 16,0 0-16,0 1 0,24-1 15,1 0 1,0 25 0,-25-25-16,25 25 0,0 0 15,-1 0 1,1 0-16,0 0 0,0 0 15,0 0-15,-1 0 0,51 0 16,-50 0-16,24 25 0,-24-25 16,0 0-16,0 0 0</inkml:trace>
  <inkml:trace contextRef="#ctx0" brushRef="#br0" timeOffset="97351.8065">21530 5060 0,'-24'0'31,"24"-25"1,0 1-1,24 24 47,1 0-78,0 0 16,0 0-16,0 0 15,-1 0-15,1 0 0,0 0 0,0 0 16,25 0-16,-26 0 15,1 0-15,0 0 0,0 0 16,49 0-16,-49 0 16,0 0-16,0 0 0,-1 0 15,-48 24 1,-1-24 0,0 25-16,0-25 0,0 0 15,1 0-15,-1 0 0,-25 0 0,1 0 16,24 0-16,0 0 0,0 0 15,0 0-15,-49 0 0,49 0 16,0 0-16,0-25 0,1 25 16,-26-24-16,25 24 0,0 0 15,1 0-15,-1 0 16,25-25-16,49 25 31,-24 0-31,25 0 16,-25 0-16,49 25 0,-49-25 15,24 0-15,1 0 0,-25 0 16,25 0-16,24 0 16,-24 0-16,-26 0 0,1 24 0,0-24 15,0 0-15,0 0 0</inkml:trace>
  <inkml:trace contextRef="#ctx0" brushRef="#br0" timeOffset="97940.7854">23019 5159 0,'0'0'0,"-25"-24"16,25-1-1,25 0 16,0 25-31,-1 0 0,1 0 16,25 0-16,-25 0 16,24 0-16,-24 0 0,0 0 15,0 0-15,49 0 0,-49 0 16,0 0-16,-25 25 16,24-25-16,-73 0 15,24 0 1,-49 0-16,49 0 0,0 0 15,0 0-15,0 0 0,-24 0 16,24 0-16,0 0 0,0 0 16,50 0-1,0 0 1,0 0-16,24 0 16,-24 0-16,25 0 0,-25 0 15,-1 0-15,26 0 0,-25 0 0,0 0 16,-1 0-16,1 0 15,0 0 17</inkml:trace>
  <inkml:trace contextRef="#ctx0" brushRef="#br0" timeOffset="98400.8732">24854 5234 0,'0'-25'0,"25"25"0,0 0 16,0 0-16,0-25 15,24 25-15,1 0 0,-1 0 16,-24 0-16,25 0 0,-25 0 15,-1 25-15,1-25 0,-25 25 16,-25-25-16,1 0 16,-51 0-16,50 0 0,-24 0 0,-26 0 15,26 0-15,-1-25 16,-49 25-16,74 0 0,0-25 16,0 25-16,1 0 0,73 0 15,-24 0-15,25 0 16,-1 0-16,51 25 0</inkml:trace>
  <inkml:trace contextRef="#ctx0" brushRef="#br0" timeOffset="99870.5981">27409 4043 0,'0'0'0,"0"-25"15,-25 25 1,25 25 31,0-50-16,0 1-31,0-1 16,0 0-16,0 0 0,-49 0 15,24 1-15,0-1 16,-24 0-16,24 0 0,0 25 16,-49-49-16,49 49 0,-25-25 0,25 0 15,-24 25-15,-26 0 0,50-25 16,-24 25-16,-1 0 0,25 0 16,-24 0-16,-26 25 0,26 0 15,-1-25-15,1 25 0,-1-25 16,0 24-16,-24 1 0,24 0 15,1-25-15,24 25 0,-25-25 0,-24 25 16,49-1-16,-24 1 0,24-25 16,0 25-16,0 0 15,-25 0-15,26-1 0,-1 1 16,0 0-16,0 0 0,0 0 0,1 49 16,24-49-16,0 0 0,-25-1 15,25 26-15,0-25 16,0 24-16,0 1 0,0-25 0,0 0 15,0-1-15,25 51 0,-25-50 16,0-1-16,0 1 0,0 0 16,24 0-16,-24 0 0,0-1 0,25 1 15,-25 0-15,25 0 16,0 25-16,0-26 16,-1-24-16,1 25 0,-25 0 15,50 0-15,-25 0 0,-25-1 0,25 1 16,-1-25-16,1 25 0,0 0 15,0 0-15,24-25 0,-24 24 16,0 1-16,0-25 0,24 25 16,1-25-16,-25 25 0,0-25 15,-1 0-15,26 25 0,0-25 16,-1 24-16,-24-24 0,0 0 16,24 0-16,26 25 0,-50-25 0,24 0 15,1 0-15,-25 0 0,24 0 16,26 0-16,-26 0 15,-24 0-15,25 0 0,-1 0 16,-24-25-16,50 25 0,-26 0 0,-24-24 16,25-1-16,-26 25 0,51-25 15,-26 0-15,-24 25 0,25-25 16,-25 1-16,24-1 0,26-25 16,-51 25-16,1 1 0,25-1 15,-25-25-15,-1 25 0,26-49 16,-25 24-16,0 25 0,-25-24 0,24-1 15,-24-24-15,0 24 0,0 1 16,0-1-16,-24 25 0,24-24 16,-75-26-16,50 50 15,-24 1-15,-1-26 0,1 25 0,-26 0 16,-49-24-16,50 24 0,-1 0 16,1 0-16,0 25 0</inkml:trace>
  <inkml:trace contextRef="#ctx0" brushRef="#br0" timeOffset="101502.1694">26095 2927 0,'0'-25'16,"24"25"-16,-24 25 62,0 0-46,0 0-16,-24-1 0,24 26 15,0-25-15,-25-25 16,25 25-16,0-1 16,0 26-16,-25-50 0,25 25 15,0 0-15,0-1 16,25-24 15</inkml:trace>
  <inkml:trace contextRef="#ctx0" brushRef="#br0" timeOffset="101999.1821">26591 2927 0,'-25'0'15,"0"0"16,25 25-31,0 0 0,0-1 16,0 1 0,0 0-16,0 0 0,0 0 31,25-25-31,-25 24 0,25-24 16,-1 0-16,1 0 15,0 0-15,-25-24 0,25 24 0,-25-25 16,25 0-16,-25 0 0,0 0 15,24 1-15,-24-1 16,0 0 0,0 0-16,0 0 15,-24 25 1,-1 25 15</inkml:trace>
  <inkml:trace contextRef="#ctx0" brushRef="#br0" timeOffset="102339.0322">27136 2927 0,'-24'25'62,"24"0"-46,-25-25-16,25 24 16,0 1-16,0 0 15,25 0-15,-1-25 16,1 0-16,0 0 0,0 0 15,0 0-15,-25-25 0,24 25 16,-24-25-16,25 0 0,-25 1 16,-25-1-1</inkml:trace>
  <inkml:trace contextRef="#ctx0" brushRef="#br0" timeOffset="102784.2531">27682 3001 0,'-25'0'15,"25"-24"-15,0-1 32,25 25-17,0 0-15,0 0 0,-1 0 0,1 0 16,0 0-16,49 0 15,-24 0-15,0 0 0,-26 0 0,26 0 16,0 0-16,74 0 0,-75 0 16,1 0-16,0 0 15,-26 0-15,51 0 0,-50 0 0,-1 0 16,1 0-16,0 0 16,-25-25 15</inkml:trace>
  <inkml:trace contextRef="#ctx0" brushRef="#br0" timeOffset="103039.7439">28426 2729 0,'25'24'16,"0"-24"-16,0 0 0,24 25 16,1 0-16,-25 0 0,-1 0 15,1-1-15,0-24 0,0 25 0,0 25 16,-25-25-16,0-1 16,-50-24-16,0 50 0,26-50 15,-1 0-15,-25 25 16,25-25-16,25 25 0,-24-25 15,-1 0-15</inkml:trace>
  <inkml:trace contextRef="#ctx0" brushRef="#br0" timeOffset="103276.2753">29542 2877 0,'0'0'0,"25"-24"0,0 24 15,0 0 1,-25 24 0,0 1-16,0 0 0,0 0 15,0 24-15,0 26 0,-25-26 16,25 1-16,-25 24 0</inkml:trace>
  <inkml:trace contextRef="#ctx0" brushRef="#br0" timeOffset="104450.3127">24408 5085 0,'-25'0'16,"25"-25"-1,25 25 1,0 0 0,24 0-16,-24 0 0,25 0 15,-26 0-15,26 0 0,49 25 16,-49-25-16,-1 0 0,1 0 15,0 0-15,-1 25 0,26-25 16,-50 0-16,-1 0 16,-24 25-16,-24-25 0,-1 0 15,0 0-15,0 0 0,-24 0 16,24 0-16,-50 0 0,50 0 16,-24 0-16,24 0 0,0 0 15,-24 0-15,24 0 0,0 0 16,0 0-16,0 24 15,50-24 1,0 0 0,0 0-16</inkml:trace>
  <inkml:trace contextRef="#ctx0" brushRef="#br0" timeOffset="104931.356">23341 5135 0,'-124'0'15,"248"0"-15,-273 0 0,100 0 16,24 0-16,0 0 16,75 0-16,-25 0 15,-1 0-15,26 0 0,49 0 16,-49 0-16,-1 0 0,26 0 16,-26 0-16,51 0 0,-51 0 0,-24 0 15,25 0-15,-75 0 31,0 0-31,-25 0 0,1 0 0,-1 0 16</inkml:trace>
  <inkml:trace contextRef="#ctx0" brushRef="#br0" timeOffset="105221.7793">21654 5060 0,'0'0'0,"0"-25"16,25 25-16,0 0 15,25 0-15,-1 0 0,1 0 16,0 0-16,-1 0 0,50 0 16,-74 0-16,25 0 0,-1 0 0,-24 0 15,0 0 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20" max="1366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106.34304" units="1/cm"/>
          <inkml:channelProperty channel="Y" name="resolution" value="62.42775" units="1/cm"/>
          <inkml:channelProperty channel="T" name="resolution" value="1" units="1/dev"/>
        </inkml:channelProperties>
      </inkml:inkSource>
      <inkml:timestamp xml:id="ts0" timeString="2022-03-14T05:31:46.56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16396 4465 0,'-25'0'16,"50"0"31,0 0 15,24 0-46,1 0-16,-25 0 16,0 0-16,-1 0 0,1 25 15,0-25-15,49 0 0,-49 0 16,0 0-16,0 0 0,0 0 16,24 0-16,-24 0 0,0 0 15,0 0-15,-1 0 16,-48 0 15,-1 0-15,0 0-1,0 0-15</inkml:trace>
  <inkml:trace contextRef="#ctx0" brushRef="#br0" timeOffset="370.014">16545 4514 0,'-25'0'0,"0"-24"16,25 48 46,0 1-46,0 25-16,0-25 15,0-1-15,0 1 0,-25 0 16,25 0-16,0 24 0,0 26 16,-24-50-16,24 0 15,0 24-15,0-24 0,0 0 0,0 0 16,0 24-16,0 1 16,0-25-16,0-1 0,0 1 15,-25 0 1,25 0-1,0-50 17</inkml:trace>
  <inkml:trace contextRef="#ctx0" brushRef="#br0" timeOffset="650.0688">16495 4862 0,'0'0'0,"0"-25"16,25 25-1,0 0 1,0 0-16,-1 25 15,1-25 1,0 0-16,0 25 0,0-25 0,-1 0 16,1 0-16,25 0 15,-25 0 1</inkml:trace>
  <inkml:trace contextRef="#ctx0" brushRef="#br0" timeOffset="2181.3765">13568 4068 0,'-25'0'16,"25"-25"-16,-24 25 15,-1 0 1,25 25-16,-25-25 0,25 25 15,-50 0-15,26-1 0,-1 1 16,0 0 0,25 0-16,0 0 15,25-1-15,-25 1 16,25-25-16,-1 25 0,1-25 16,50 25-16,-51-25 15,1 25-15,0-1 0,-25 1 16,0 0-1,-25-25-15,-24 25 16,24-25-16,0 25 16,0-25-16,0 0 0,1 0 15,-1 0-15,0 0 16,25-25 0,25 25-16,-25-25 15,49 0-15,1 0 0</inkml:trace>
  <inkml:trace contextRef="#ctx0" brushRef="#br0" timeOffset="2516.2571">13791 4142 0,'25'0'15,"-50"0"-15,50-24 0,0 24 0,-25-25 16,0 50 15,0-1-31,-25 1 0,25 0 16,0 0-16,0 24 15,-25-49-15,25 25 0,0 0 16,0 0-16,0 0 0,0-1 16,25-24-16,-25 25 0,25-25 15,25 0-15,-26 0 0,1 0 16,0-25 0,0-24-16,-25 24 15,0 0-15,0 0 0,-25-24 16,0 24-16,0 25 15,1-25-15,-1 25 16,0 0-16,0 0 16,50 0-1,25 25 1</inkml:trace>
  <inkml:trace contextRef="#ctx0" brushRef="#br0" timeOffset="2749.7974">14114 4118 0,'0'0'0,"25"-25"0,-25 50 32,24-1-17,-24 26 1,0-25-16,0 0 0,25-1 16,-25 1-16,0 0 0,0 25 15,0-26-15,0 1 0,0 0 16,0 0-16,0 0 0,0-1 15,-25-24-15,25-24 16,0-1 0,0 0-16,0 0 0,0 0 15</inkml:trace>
  <inkml:trace contextRef="#ctx0" brushRef="#br0" timeOffset="2932.432">14188 4093 0,'0'0'0,"25"-25"0,0 0 15,-25 0-15,25 25 16,-1 0-16,1 0 15,0 0-15,0 0 16,0 25-16,0 0 16,-25 0-16,0 0 0,0-1 0,-25 1 15,25 0-15,-50-25 0,25 25 16,0 0-16,1-25 0,-1 24 16,0-24-16,0 0 15,0 0-15,25-24 0</inkml:trace>
  <inkml:trace contextRef="#ctx0" brushRef="#br0" timeOffset="3637.9829">14660 3944 0,'0'0'16,"0"-25"-16,0 0 0,0 1 15,0-1-15,-25 0 16,25 0-16,-25 25 15,0 0-15,0-25 0,1 25 16,-26-24-16,0-1 0,26 25 16,-26-25-16,0 25 0,1 0 0,-51-25 15,51 0-15,-1 25 16,1 0-16,24-25 0,-25 25 16,-49-24-16,49 24 0,26 0 15,-26 0-15,0 0 0,-24 24 16,24-24-16,26 25 0,-26-25 0,25 25 15,0 0-15,-49 0 0,49 0 16,-24-1-16,24 1 0,0 0 16,0 0-16,-25 24 0,26-24 15,-1 0-15,0 0 0,0 0 16,-24 49-16,24-49 0,25 0 16,-25 24-16,0-24 0,25 0 0,-25 49 15,25-49-15,0 0 16,0 0-16,0-1 0,0 26 15,0-25-15,25 24 0,-25-24 16,0 0-16,0 0 0,50 24 0,-25-24 16,-1 0-16,1 0 0,0 0 15,0-1-15,49 26 0,-49-50 16,0 25-16,25 0 0,-1-25 16,50 25-16,-49-1 0,0-24 15,-1 0-15,26 0 0,-1 0 16,50 0-16,-50 0 0,1-24 15,-1 24-15,25-25 0,50 0 16,-74 0-16,-1 0 0,1 0 16,-1 1-16,-24-1 0,49-25 15,-50 25-15,1 1 0,-25-1 0,0 0 16,49-49-16,-49 49 0,0 0 16,-25-25-16,24 26 0,1-26 15,0-24-15,0 49 0,-25-25 16,0 25-16,0 1 0,-25-51 15,-25 50-15,26 1 16,-26-26-16,0 25 16,26 25-16,-1 0 0,0 0 15,0 0-15,-24 25 16</inkml:trace>
  <inkml:trace contextRef="#ctx0" brushRef="#br0" timeOffset="4837.1225">13122 6796 0,'-25'-24'0,"25"-1"0,-25 25 16,25-25-16,-50 0 15,26 0-15,-1 1 16,0 24-16,-25 0 16,26 0-16,-1 0 15,-25 0-15,1 0 0,24 0 16,0 0-16,0 24 0,0-24 15,1 25-15,-26 0 0,25 0 0,0 0 16,1-1-16,-1 1 0,-25 25 16,50-25-16,-25 24 0,25-24 15,-24 0-15,24 25 16,0 24-16,0-24 0,0-26 16,0 26-16,24-25 0,-24 24 0,50 1 15,0-25-15,-26 0 0,26-1 16,0 1-16,49-25 0,-50 25 15,1-25-15,0 0 0,24 0 16,-24-25-16,49-24 0,-50 24 16,-24 0-16,25 0 0,-25-24 0,0 24 15,24-50-15,-24 26 16,0-1-16,-25 1 0,0 24 16,0-74-16,-25 49 0,25 25 0,-50-49 15,26 74-15,-1-25 16,0 25-16,0 0 0,0 0 15</inkml:trace>
  <inkml:trace contextRef="#ctx0" brushRef="#br0" timeOffset="5567.7873">13171 8930 0,'0'0'0,"0"-25"0,0 0 0,0 0 16,0 0-16,-25-24 15,25 24-15,0 0 16,0 0-16,-49-24 0,24 24 16,0 25-16,0 0 15,1 0-15,-26 0 0,25 25 0,-24-25 16,24 25-16,-25-1 0,25 1 15,-49 25-15,49-25 0,-24-1 16,24 26-16,0-25 0,-25 49 16,26-24-16,24 0 0,-25-26 15,25 26-15,0 0 0,0 24 16,0-24-16,49 49 0,-24-74 16,25-1-16,24 26 0,-24-25 15,-1 0-15,26-25 16,-26 24-16,75-24 0,-74 0 0,24-49 15,-24 24-15,0 0 0,-1 0 16,51-74-16,-76 74 16,26-49-16,-25 24 0,-25 1 0,25-1 15,-1-74-15,-24 74 0,0 1 16,-24-1-16,24 1 0,-75-26 16,50 75-16,1-25 0,-1 25 15,-25-24-15,25 24 0,-24 0 16</inkml:trace>
  <inkml:trace contextRef="#ctx0" brushRef="#br0" timeOffset="6253.4302">13196 10244 0,'0'-49'16,"0"98"-16,-25-123 0,25 49 0,0 0 0,-25 1 15,25-1-15,0-25 0,-24 25 16,-1 0-16,25 1 16,-25 24-16,0-25 15,0 25-15,1-25 0,-1 25 0,0 0 16,-25 0-16,26 0 0,-1 25 16,-25-25-16,25 25 0,1-1 0,-26 26 15,25-25-15,0 0 0,1 24 16,-1-24-16,0 74 0,0-74 15,25 25-15,0-1 0,0 1 16,0 0-16,50 24 0,-25-49 16,-1 0-16,26-1 0,0 1 15,-1 0-15,50-25 0,-24 0 16,-26 0-16,1-25 0,0 25 16,49-74-16,-49 49 0,-26-25 15,26 26-15,-25-26 0,0 0 16,-1-49-16,-24 25 0,0 49 15,0-25-15,-24 1 0,-26-26 16,25 75-16,-24-25 0,24 25 0,0 0 16,-25 0-16,1 25 15,24 0-15</inkml:trace>
  <inkml:trace contextRef="#ctx0" brushRef="#br0" timeOffset="6907.3073">13122 12105 0,'0'0'0,"0"-25"16,-25 0-16,25 0 0,-25 0 15,0 1 1,0-1-16,1-25 0,-1 25 16,0 25-16,0-24 0,0-1 15,1 25-15,-26-25 0,25 25 16,0 0-16,-24 0 0,24 50 0,-25-26 15,26 1-15,-26 50 16,25-51-16,0 26 0,1 24 16,24-24-16,-25 49 15,25-49-15,49 49 0,-24-74 16,0 25-16,25-26 0,-26 1 16,51 0-16,24 0 0,-49 0 15,24-25-15,-24 0 0,-1-25 16,1 0-16,49-49 0,-74 49 15,0-25-15,0 1 0,-1-1 16,1-49-16,-25 49 0,0 0 16,0 1-16,-25-1 0,1 1 0,-26-1 15,0 25-15,25 25 0,1 0 16,-1 0-16,0 0 0,-25 50 16</inkml:trace>
  <inkml:trace contextRef="#ctx0" brushRef="#br0" timeOffset="7603.1955">13196 13271 0,'0'-25'16,"0"0"0,0 0-16,0 0 15,0 0-15,0 1 16,0-1-16,0 0 15,0 0-15,-50 0 0,26 1 16,-26-26-16,25 25 0,0 25 16,-49-25-16,49 1 0,-24 24 15,24 0-15,0 0 0,-49 0 16,24 24-16,25-24 0,-24 25 16,24 0-16,0 0 0,-25 49 15,26-49-15,-1 25 0,25-1 16,-25-24-16,25 25 0,0 49 0,25-49 15,0-1-15,-1 1 0,26-25 16,24 49-16,-24-49 16,24 0-16,-24-1 0,0-24 15,24 0-15,25 0 0,-49-24 0,-25-1 16,24 0-16,-24 0 16,25-74-16,-50 74 0,0-24 0,0-1 15,0 0-15,-25 1 0,-25-26 16,25 26-16,1 24 0,-26 25 15,25-25-15,0 25 0,-49 0 16,49 0-16,0 25 0</inkml:trace>
  <inkml:trace contextRef="#ctx0" brushRef="#br0" timeOffset="8106.794">12998 14139 0,'0'0'0,"24"-25"0,-24 0 0,0 0 16,25 25-16,-25-25 0,25 1 15,-25-1-15,0 0 16,0 0-16,0 0 15,0 1-15,-25-1 16,0 0-16,1 0 0,-1 25 16,0-25-16,0 25 0,-24-24 15,24 24-15,0 0 0,-25 0 16,26 0-16,-1 0 0,-50 24 16,26 1-16,24 0 0,0 0 15,-24 0-15,-1 24 0,25 1 0,25-25 16,-25 24-16,25-24 15,-24 25-15,24 24 0,0-24 16,24-26-16,-24 26 0,50 0 16,-25-25-16,24 49 0,1-49 0,0 0 15,-1-1-15,1-24 0,49 0 16,-49 0-16,-1-24 0,1 24 16,-1-25-16,1 0 0,0-49 15,-26 24-15,1 25 16,0-25-16,-25 1 0,25-50 0,-25 74 15,0-25-15,0 1 0,-50 24 0,50 0 16,-49-25-16,24 50 0</inkml:trace>
  <inkml:trace contextRef="#ctx0" brushRef="#br0" timeOffset="19902.7858">17487 4787 0,'-25'0'15,"25"-25"-15,25 25 125,0 0-125,0 0 16,0 0-16,0 0 16,-1 0-16,-24 25 15,25-25-15,0 0 0,0 0 16,0 0-1,-1 0 1,-48 0 15,-1 25-15</inkml:trace>
  <inkml:trace contextRef="#ctx0" brushRef="#br0" timeOffset="20164.2678">17512 4911 0,'0'25'47,"25"-25"-32,0 25 1,0-25-1,-1 0-15,1 0 16,0 0 0,0 0-16,0 0 15,-1 0-15,1-25 16</inkml:trace>
  <inkml:trace contextRef="#ctx0" brushRef="#br0" timeOffset="29827.8339">18231 4539 0,'-24'25'110,"24"0"-79,0 0-15,0-1-16,-25-24 0,25 50 15,0-25-15,0 0 16,-25-1-16,25 26 0,0-25 16,-25 0-16,25 0 15,0-1-15,-25 1 0,25 0 16,0 0-16,0 0 15,-24-25-15,24 24 0,0-48 47,0-1-31,24 0-16,-24 0 16,25 0-16,-25 1 0,0-1 0,25-25 15,-25 25-15,25-24 16,0-1-16,-1 0 0,-24 26 15,0-1-15,25 0 16,0 0-16,-25 0 0,25 1 16,0-1-1,-1 25 1,-24 25 0,0-1-1,0 1-15,0 0 16,0 25-16,0-26 0,0 1 15,0 25-15,0-25 0,0 24 16,0-24-16,0 0 0,25 0 16,-25 0-16,0 24 0,0-24 15,0 0-15,0 0 16,25-25-16,-25 24 0,-25-48 31</inkml:trace>
  <inkml:trace contextRef="#ctx0" brushRef="#br0" timeOffset="29963.5654">18182 4787 0,'0'-25'0,"25"25"16,-1 0-1,1 0 1,0 0-16,0-24 0</inkml:trace>
  <inkml:trace contextRef="#ctx0" brushRef="#br0" timeOffset="30204.7894">18628 4390 0,'0'25'47,"0"0"-47,0 0 16,-24 0-1,24-1-15</inkml:trace>
  <inkml:trace contextRef="#ctx0" brushRef="#br0" timeOffset="30944.3182">18827 4589 0,'0'25'16,"0"-1"-1,0 1 1,0 0-16,-25 0 16,25 0-16,0-1 15,-25-24-15,25 25 0,0 0 16,0 25-16,0-25 0,0-1 15,0 1 1,0 0-16,0 0 16,0 0-16,-25-25 15,25-25 17,0 0-32,0 0 0,0 0 15,0-24-15,0 24 16,25 0-16,-25-25 0,0 26 0,0-26 15,25 25-15,-25 0 16,0 1-16,25 24 16,-25-25-16,25 25 0,-1 0 15,1 0 1,0 0-16,0 0 16,0 0-16,-25 25 15,0-1 1,-25 1-16,0-25 0,25 25 15,-25-25-15,25 25 0,-25-25 16,25 25-16,-24-25 16,48 0-1,1 0 1,0 0-16,0 24 0,0-24 16,-25 25-16,24-25 15,-24 25-15,0 0 0,25 0 16,-25 0-16,0-1 15,0 1-15,-25 0 0,1 0 16,-1-25-16,0 0 0,0 25 16,0-25-16,1 0 0,-1 0 15,0 0-15,0-25 16,25 0-16,0 0 16,25 0-16,0 1 15</inkml:trace>
  <inkml:trace contextRef="#ctx0" brushRef="#br0" timeOffset="31157.4044">19174 4415 0,'0'0'0,"25"-25"0,-25 50 62,0 0-62,0 0 16,0 0-1,0-1-15,0 1 0,-25-25 16</inkml:trace>
  <inkml:trace contextRef="#ctx0" brushRef="#br0" timeOffset="31595.1442">19546 4638 0,'-25'0'16,"25"-24"-16,-25 24 16,1 0-1,-1 24 1,0 1 0,0 0-1,25 0-15,-25-25 0,25 25 16,-24-1-16,24 1 15,0 25-15,0-25 16,0 0-16,0-1 16,24-24-16,-24 50 0,25-25 15,0-25 1,0 25-16,0-25 16,-1 0-1,1-25-15,0 0 16</inkml:trace>
  <inkml:trace contextRef="#ctx0" brushRef="#br0" timeOffset="31838.0014">19819 4316 0,'0'0'0,"25"0"15,0 0 17,-25 25-32,0 0 0,0-1 15,0 26 1,-25-25-16</inkml:trace>
  <inkml:trace contextRef="#ctx0" brushRef="#br0" timeOffset="35466.5135">20191 4713 0,'0'-25'15,"-25"25"32,50 0 0,0 0-47,0 0 0,-1 25 16,1-25-1,25 0-15,-25 0 0,-1 0 16,1 0-16,0 0 0,25 0 15,-26 0-15,1 0 0,0 0 16,0 0-16,0 0 16,-1 0-16,-48 0 62,24-25-62</inkml:trace>
  <inkml:trace contextRef="#ctx0" brushRef="#br0" timeOffset="35716.0175">20489 4490 0,'-25'0'16,"25"24"-1,0 1 1,0 0-16,25 0 16,-25 0-16,0-1 0,0 1 15,0 0-15,0 0 16,0 0-16,0 24 0,0-24 0,-25 0 16,25 0-16,0 0 0,0-1 15,0 26-15,0-25 0,0 0 16</inkml:trace>
  <inkml:trace contextRef="#ctx0" brushRef="#br0" timeOffset="43263.4263">21258 4440 0,'-25'0'15,"25"25"17,0 0-1,-25-25-31,25 24 0,0 1 15,0 0-15,-25 0 0,25 0 16,0-1-16,-25 1 0,25 0 16,0 25-16,-24-1 0,24-24 15,-25 0-15,25 0 0,-25 24 16,25-24-16,0 0 0,-25 0 16,25 0-16,0-1 15,0-48 16,0-1-15,25 0-16,-25-25 16,25 26-16,-25-1 0,25 0 0,-25-25 15,0 25-15,24-49 0,1 49 16,-25 0-16,25-24 0,-25 24 16,25-25-16,0 50 0,-25-24 15,0-1-15,24 25 0,1 0 31,-25 25-31,0-1 16,0 1-16,0 0 0,0 0 16,0 0-16,0 24 0,0-24 15,0 0-15,0 0 0,0-1 16,0 26-16,25 0 16,-25-25-16,25-1 0,-25 1 0,0 0 15,0 25-15,0-26 16,0-48 15,0-1-15</inkml:trace>
  <inkml:trace contextRef="#ctx0" brushRef="#br0" timeOffset="43420.997">21084 4837 0,'0'-25'15,"25"0"1,0 25 0,-1 0-16,1-25 15,0 25-15,0 0 0,0 0 16,-1-24-16</inkml:trace>
  <inkml:trace contextRef="#ctx0" brushRef="#br0" timeOffset="43671.9657">21530 4366 0,'25'0'15,"-25"24"1,0 1-1,0 0 1,-25-25-16,25 25 0,0 0 0,-24 24 16,24-24-16,0 0 15,0 0-15,0-1 16,0 1-16</inkml:trace>
  <inkml:trace contextRef="#ctx0" brushRef="#br0" timeOffset="44443.6652">21754 4614 0,'0'-25'16,"-25"25"-1,25 25 1,0-1-16,0 1 16,0 0-16,0 0 15,0 24-15,0-24 16,0 0-16,0 0 0,-25 25 15,25-26-15,0 1 0,0 0 16,0 0-16,0 0 16,-25-25-16,25 24 15,0-48 1,0-1 0,0-25-16,0 25 15,0 1-15,0-1 0,0 0 16,0-50-16,0 51 0,0-1 15,0 0-15,25-25 16,0 26-16,-25-1 16,25 25-16,0-25 15,-1 25-15,1 0 16,0 0-16,0 0 0,0 0 16,-1 25-16,-24 0 15,0-1-15,-24 1 16,24 0-16,-25-25 0,25 25 15,-25-25-15,-25 25 0,26-25 16,24 24-16,-25-24 0,50 0 31,-1 0-15,1 0-16,0 0 16,0 0-16,0 25 15,-1 0-15,-24 0 0,25-25 16,-25 25-16,0 24 15,0-24-15,-25 0 16,1 0-16,-1-25 16,0 25-16,0-25 0,0 0 15,1 0-15,-1 0 0,0 0 16,25-25-16,-25 25 0,0 0 0,25-25 16,-25 0-16</inkml:trace>
  <inkml:trace contextRef="#ctx0" brushRef="#br0" timeOffset="45116.964">22374 4490 0,'-25'0'15,"0"0"1,0 0 0,1 0-1,24 24-15,-25 1 0,0-25 16,25 25-16,-25-25 15,25 25-15,0 0 0,-25-25 16,25 24-16,0 1 0,0 25 16,0-25-16,0-1 15,0 1-15,0 0 0,25 0 16,0 0-16,-25 0 0,25-25 16,-25 24-16,25-24 0,-1 25 0,1-25 15,0 0-15,0 0 16,0 0-1,-1 0-15,-24-25 0</inkml:trace>
  <inkml:trace contextRef="#ctx0" brushRef="#br0" timeOffset="45372.3501">22597 4217 0,'0'-25'16,"25"25"-16,-25 25 16,25-25-1,-25 49-15,0-24 0,0 0 16,0 0-16,0 0 15,-25 24-15,0-24 0,25 0 16,-25-25-16</inkml:trace>
  <inkml:trace contextRef="#ctx0" brushRef="#br0" timeOffset="46939.6396">22895 4638 0,'25'0'32,"-1"0"-17,1 0 1,25 0-16,-25 0 0,-1 0 15,1 0-15,0 0 0,0 0 0,24 0 16,-24 0-16,0 0 0,0 0 16,0 0-16,-1 0 15</inkml:trace>
  <inkml:trace contextRef="#ctx0" brushRef="#br0" timeOffset="47166.2397">23143 4490 0,'0'24'31,"0"1"-31,0 0 16,25 0-16,-25 0 15,0-1-15,0 1 0,0 0 16,0 25-16,0-26 16,0 1-16,0 0 0,0 0 15,0 0-15,0 24 0,0-24 16</inkml:trace>
  <inkml:trace contextRef="#ctx0" brushRef="#br0" timeOffset="84843.1716">13816 7342 0,'0'0'0,"-25"25"16,50-25 15,25-25-15,-1 0-16,-24 25 15,0 0-15,-25-24 0,25-1 16,24 0-16,-24 25 0,0-25 16,0 25-16,0-25 0,24 25 15,-24 0-15</inkml:trace>
  <inkml:trace contextRef="#ctx0" brushRef="#br0" timeOffset="85360.934">13965 9054 0,'0'0'0,"25"-25"31,0 25-15,-1 0-16,1-25 15,0 25-15,0 0 0,0-25 16,49 0-16,-49 25 0</inkml:trace>
  <inkml:trace contextRef="#ctx0" brushRef="#br0" timeOffset="89869.9876">23937 4415 0,'-25'0'0,"25"-25"0,-25 25 31,25 25 0,0 0-15,0 0-16,0 0 0,-25-1 0,25 1 15,-25 25-15,25-25 0,-25-1 16,25 1-16,-24 50 0,-1-51 16,0 1-16,25 0 0,-25 0 15,25 25-15,0-26 0,-25-24 16,25 25-16,0 0 15,0-75 1,25 1 0,-25 24-16,0 0 0,50 0 15,-50-24-15,49-26 0,-24 50 16,-25 1-16,25-26 0,0 25 16,-25 0-16,25 1 0,0-1 15,-1 0 1,-24 50-1,25-25-15,-25 49 16,0 1-16,0 0 16,0-26-16,0 1 0,0 0 15,0 49-15,0-49 0,0 0 16,0 0-16,0 0 0,0 0 0,25 24 16,-25-24-16,0 0 15,-50-25 16</inkml:trace>
  <inkml:trace contextRef="#ctx0" brushRef="#br0" timeOffset="89997.6862">23788 4738 0,'0'-25'16,"24"25"-1,-24-25-15,25 25 0,0 0 16,0 0-16,0 0 15,0-25-15,-1 25 0</inkml:trace>
  <inkml:trace contextRef="#ctx0" brushRef="#br0" timeOffset="90238.1535">24160 4341 0,'0'0'0,"0"-25"31,25 25-15,-25 25-1,0 0 1,0-1-16,0 1 16,0 0-16,0 0 15,-25 0 1</inkml:trace>
  <inkml:trace contextRef="#ctx0" brushRef="#br0" timeOffset="90937.7938">24383 4589 0,'0'-25'31,"0"50"-15,0 0-1,0-1-15,0 1 0,-25-25 16,25 50-16,0-25 0,0-1 15,-25 1-15,25 0 0,0 0 16,0 0-16,0 0 0,0-1 16,0 1-16,-24-25 31,24-25-31,0 1 16,0-1-16,0 0 15,0 0-15,0-49 0,0 49 0,0 0 16,0-25-16,0 26 0,0-1 15,24 0-15,-24 0 0,25 25 16,-25-25-16,25 25 0,0 0 16,0-24-16,-1 24 15,1 0-15,0 0 16,-25 24-16,25-24 0,-25 25 16,25 0-16,-25 0 15,0 0-15,-25-25 16,25 24-16,-50 1 0,25-25 15,1 0-15,24 25 0,-25-25 16,0 0-16,50 0 31,0 0-31,-1 0 16,1 25-16,0-25 0,25 25 16,-26-25-16,-24 24 0,25-24 15,-25 25-15,25-25 0,-25 25 16,0 0-16,0 0 15,-50-25-15,50 25 0,-49-25 16,24 24-16,0-24 0,0 0 16,1 0-16,-1-24 15,25-1-15,0 0 16,25 25-16</inkml:trace>
  <inkml:trace contextRef="#ctx0" brushRef="#br0" timeOffset="91195.1744">24954 4539 0,'0'-25'0,"-25"25"16,0 0-16,0 25 15,0 25-15,0-50 16,1 49-16,24-24 0,0 0 15,0 0-15,0 0 0,0-1 16,24 26-16,26-25 0,-25 0 16,0 0-16,0-25 0,49 24 15,-49-24-15,0 0 0,-1 0 16,1 0-16,0 0 0,0-24 16</inkml:trace>
  <inkml:trace contextRef="#ctx0" brushRef="#br0" timeOffset="105142.81">25574 4762 0,'-25'0'16,"25"-24"0,-25 24-1,25-25 1,50 25 31,-26 0-32,1 0-15,0 0 16,0 0-16,0 0 0,-1 0 16,26 0-16,-25 0 0,0 0 15,-1 0-15,-48-25 31</inkml:trace>
  <inkml:trace contextRef="#ctx0" brushRef="#br0" timeOffset="105336.9513">25698 4539 0,'0'0'0,"24"0"31,-24 25-15,25 25 0,-25-26-16,0 1 0,0 0 0,0 0 15,0 0-15,0 24 0,0-24 16,25 0-16,-25 0 16</inkml:trace>
  <inkml:trace contextRef="#ctx0" brushRef="#br0" timeOffset="105993.3855">26268 4465 0,'0'0'0,"0"-25"15,0 50 16,0 24-15,0-24-16,0 0 0,0 0 0,0 0 16,0-1-16,-25 26 0,25-25 15,0 0-15,-24-1 0,24 1 16,0 25-16,-25-25 0,25 0 16,-25-1-16,25 1 15,0 0-15,0-50 31,25 0-15,-25-24-16,0 24 16,25 0-16,-25-25 0,24 26 15,-24-1-15,25-50 0,-25 51 16,0-1-16,25 0 0,-25 0 16,0 0-16,25 25 31,-25-24-16,25 24 1,-25 24 47,24-24-63,-24 25 0,0 0 15,25 0-15,-25 0 16,0-1-16,25 1 15,-25 25-15,0-25 16,0-1-16,0 1 0,25 0 16,-25 25-16,0-25 0,0-1 15,0 1-15,0 0 0,0 0 16,25 0-16,-25-50 47,-25 25-47,0-25 0</inkml:trace>
  <inkml:trace contextRef="#ctx0" brushRef="#br0" timeOffset="106142.039">26243 4787 0,'0'0'0,"0"-25"15,25 25-15,25 0 16,-25-24-16,-1 24 0,1 0 15,0 0-15,0 0 0,0 0 16,-1 0-16</inkml:trace>
  <inkml:trace contextRef="#ctx0" brushRef="#br0" timeOffset="106765.8289">26715 4490 0,'0'-25'0,"0"50"31,0-1-15,0 1-16,0 0 0,0 25 15,0-26-15,0 1 0,0 0 0,0 0 16,0 24-16,-25-24 15,25 0-15,0 0 16,0 0-16,0 0 0,-25-25 16,25-50 15,0 0-15,0 25-16,0 1 0,0-1 15,0 0-15,0 0 0,25-24 16,-25 24-16,0 0 0,0 0 15,25 0-15,-1 1 0,1 24 16,0 0 0,0 0-16,-25 24 15,25-24-15,-25 25 0,0 0 16,0 0-16,-25 0 16,25-1-16,-25-24 0,25 25 0,-25 0 15,25 0-15,0 0 16,25-25-1,0 0 17,0 24-32,-1-24 0,1 0 0,-25 25 15,25-25-15,-25 25 0,0 0 16,0 0-16,-25 0 16,0-25-16,25 24 15,-24-24-15,-1 0 0,0 0 16,0 0-16,0 0 15,1 0-15,24-24 16</inkml:trace>
  <inkml:trace contextRef="#ctx0" brushRef="#br0" timeOffset="106986.2987">27112 4316 0,'24'-25'16,"-24"50"15,-24 0-31,24 0 0,-25-1 16,25 1-16,0 0 15,0 0-15,0 0 16,-25-25-16</inkml:trace>
  <inkml:trace contextRef="#ctx0" brushRef="#br0" timeOffset="107333.4695">27434 4564 0,'0'0'0,"0"-25"16,-25 25-1,0 0 1,1 25 0,-1-25-16,25 25 15,-25 0-15,25-1 0,-25 1 16,25 0-16,0 0 0,0 0 15,0 24-15,25-24 16,0 0-16,0-25 16,24 25-16,-24-25 15,0 0-15,0 0 0,-1-25 16,1 0-16,0 0 16</inkml:trace>
  <inkml:trace contextRef="#ctx0" brushRef="#br0" timeOffset="109423.4595">28004 4589 0,'0'-25'78,"25"25"-62,0 0 0,0 0-16,0 0 15,0 25-15,24-25 0,1 25 0,-25-25 16,-1 0-16,26 0 15,-25 0 1,-25-25 0,-25 25-16,25-25 0,-25 25 15,0 0-15</inkml:trace>
  <inkml:trace contextRef="#ctx0" brushRef="#br0" timeOffset="109610.2229">28178 4415 0,'0'25'47,"0"0"-47,0 24 15,0-24-15,0 0 0,0 0 16,0 0-16,0 74 16,0-74-16,0-1 0,0 1 15,0 0-15,0 0 16,0 0-16</inkml:trace>
  <inkml:trace contextRef="#ctx0" brushRef="#br0" timeOffset="111799.8265">28798 4390 0,'0'-24'15,"0"-1"16,0 50 16,0-1-47,0 1 16,-25 0-16,25 0 0,0 0 16,0-1-16,-24 26 0,-1-25 15,25 0-15,0-1 0,-25 1 16,25 0-16,0 25 0,0-26 15,-25 1-15,25 0 16,0-50 31,25 25-47,-25-25 0,25 1 0,-25-1 16,0 0-16,25 0 0,-25-24 15,24 24-15,-24-25 16,0 1-16,25 24 0,-25 0 0,0 0 15,25 0-15,-25 1 16,25 24-16,-25 24 16,0 26-1,0-25 1,25 24-16,-25-24 0,0 0 16,0 25-16,0-26 0,0 1 15,0 50-15,0-51 0,24 1 0,-24 0 16,0 25-1,0-25-15,25-50 32,-25 0-32,0 0 15,-25 25-15</inkml:trace>
  <inkml:trace contextRef="#ctx0" brushRef="#br0" timeOffset="111927.5217">28749 4663 0,'24'-25'31,"1"25"-31,0 0 0,0 0 16,0 0-16,24 0 15,-24 0-15</inkml:trace>
  <inkml:trace contextRef="#ctx0" brushRef="#br0" timeOffset="112590.9392">29121 4390 0,'0'0'0,"25"0"0,-1 0 31,-24 25-15,0 0-1,0 0-15,0 0 16,-24-1-16,24 26 0,0-25 16,-25 0-16,25-1 0,0 1 15,0 0-15,0 25 0,0-26 16,0 1-16,0 0 16,0-50 15,0 0-31,0 1 0,0-1 15,0 0-15,0 0 0,0-24 16,0 24-16,0-25 0,0 25 16,0 1-16,25-1 0,-1-25 15,-24 25-15,0 1 16,25 24-16,0 0 16,0 0-1,24 24-15,-24-24 16,-25 25-16,0 0 15,0 0-15,0 0 0,-25-1 16,25 1 0,-24-25-16,-1 25 0,0-25 15,25 25 1,-25-25-16,50 0 16,0 0-1,0 25 1,24-25-16,-49 24 0,25 1 15,-25 0 1,0 0-16,0 0 16,-25-25-16,25 24 15,-25-24-15,1 0 16,-1 0 0,25-24-1</inkml:trace>
  <inkml:trace contextRef="#ctx0" brushRef="#br0" timeOffset="112879.0043">29666 4415 0,'25'0'0,"-25"-25"15,-25 25 16,1 0-31,24 25 0,-25-25 16,25 25-16,-25 0 0,0 0 16,0-1-16,25 1 0,-24 0 15,24 0-15,0 24 16,0-24-16,24 0 0,1 0 16,-25 0-16,50-1 0,-25-24 15,-1 0-15,26 0 16,-25-24-1</inkml:trace>
  <inkml:trace contextRef="#ctx0" brushRef="#br0" timeOffset="113074.5066">29914 4142 0,'0'0'0,"25"0"32,-25 25-32,25 0 15,-25 0-15,0 0 16,0 24-16,0-24 0</inkml:trace>
  <inkml:trace contextRef="#ctx0" brushRef="#br0" timeOffset="113500.0813">30187 4564 0,'-25'0'16,"50"0"0,0 0-1,0 0-15,0 0 0,0 25 16,24-25-16,-24 0 0,0 0 0,0 0 16,-1 0-16,1 0 15,0 0-15,-25-25 16,0 0-1</inkml:trace>
  <inkml:trace contextRef="#ctx0" brushRef="#br0" timeOffset="113711.5698">30361 4366 0,'0'24'31,"0"1"-15,0 0-16,0 0 0,0 0 16,0 24-16,0-24 0,0 0 15,0 0-15,-25-1 0,25 26 0,-25 0 16,25-26-16,0 1 16,0 0-16,0 0 0</inkml:trace>
  <inkml:trace contextRef="#ctx0" brushRef="#br0" timeOffset="115339.7474">31006 4316 0,'0'-25'15,"0"50"48,-25 0-63,0 0 15,25-1-15,0 1 0,0 0 0,-25 0 16,1 24-16,-1 1 0,25-25 16,-25 0-16,25-1 15,-25 1-15,25 25 0,0-25 16,-25-1-16,25 1 0,0 0 16,0-50 15,0 0-31,25 25 15,-25-24-15,25-1 0,0 0 16,-25 0-16,25 0 0,-25-24 16,24 24-16,-24 0 0,50-49 15,-50 49-15,25 0 0,-25 0 16,0 1-16,25-1 0,-25 0 16,24 25-16,-24 25 15,0 0 1,0-1-16,0 1 0,0 25 15,0-1-15,0-24 0,0 25 16,0-25-16,0-1 0,0 51 16,0-50-16,0-1 15,25 1-15,-50-74 32</inkml:trace>
  <inkml:trace contextRef="#ctx0" brushRef="#br0" timeOffset="115472.429">30907 4614 0,'0'0'0,"24"0"31,-24-25-31,25 25 16,0 0-16,0 0 0,0 0 16,24 0-16,-24 0 0,0-25 15</inkml:trace>
  <inkml:trace contextRef="#ctx0" brushRef="#br0" timeOffset="116072.1013">31254 4390 0,'0'-24'16,"0"48"0,0 26-1,0-25 1,0 0-16,0-1 0,0 1 0,0 0 15,0 49-15,0-49 0,0 0 16,-25 0-16,25 0 0,0-1 16,0 1-16,-25 0 0,25-50 47,25 0-47,-25-24 15,25 24-15,-25 0 0,0 0 0,0 1 16,25-26-16,0 25 0,-25 0 15,0 1-15,0-1 0,24 0 16,-24 0-16,25 25 0,0-25 16,0 25-1,-25 25 1,25 0-16,-25 0 16,0 0-16,0-1 15,0 1 1,-25-25-16,25 25 0,-25-25 15,0 25-15,0-25 0,25 25 32,0-1-17,25 1 1,0 0 0,-25 0-16,0 0 15,25-1-15,-25 1 0,0 0 16,0 0-16,-25 0 15,0-25 1,0 0 0,1 0-16,24-25 15,-25 0-15,25 0 16,0 0-16</inkml:trace>
  <inkml:trace contextRef="#ctx0" brushRef="#br0" timeOffset="116372.5154">31750 4490 0,'0'0'0,"0"-25"16,-25 25 15,0 0-16,25 25-15,-49-1 0,24 1 16,0 0-16,0-25 16,1 50-16,24-26 0,0 1 15,0 25-15,0-25 0,49 24 16,-24-24-16,0 0 16,0-25-16,-1 25 0,26 0 15,0-25-15,-26 24 0,1-24 0,0 0 16,0 0-16,0-24 15</inkml:trace>
  <inkml:trace contextRef="#ctx0" brushRef="#br0" timeOffset="135778.3008">22299 794 0,'0'0'0,"-24"-25"31,24 0 0,24 25 32,26 0-63,0 0 31,-1 0-31,-24 0 0,0 0 15,0 25-15,-25 0 0,0 0 16,0-1-16,-25 1 16,25 0-16,-25 0 0,0 0 15,0-1-15,-24 26 0,49-25 16,-25 0-16,0-25 0,25 24 0,0 1 16,25-25-1,25 0 1,-26 0-16,1 0 0,0 0 15,0-25-15,24 25 16,-49-24-16,25 24 0</inkml:trace>
  <inkml:trace contextRef="#ctx0" brushRef="#br0" timeOffset="135925.9446">22696 1042 0,'0'25'15,"0"-1"1,0 1-16,0 25 16,0-25-16,0-1 15</inkml:trace>
  <inkml:trace contextRef="#ctx0" brushRef="#br0" timeOffset="136489.5989">22399 1587 0,'24'0'31,"1"0"-15,0 0-16,0 0 0,0 0 15,24 0-15,-24 25 16,0-25-16,-25 25 0,0 0 16,0 0-16,0 0 15,-25-1-15,0 26 16,0-25-16,25 0 0,-24-1 0,-1 1 16,0 0-16,0 25 0,25-26 15,-25 1-15,25 0 16,-24-25-16,-1 50 0,25-26 15,0 1 1,25-25 15,24 0-15,-24 0-16,0-25 16,0 25-16,-1 0 0,1 0 15,0-24 1</inkml:trace>
  <inkml:trace contextRef="#ctx0" brushRef="#br0" timeOffset="136722.9864">22721 2034 0,'25'0'16,"0"0"15,-25 25-31,0 0 15,0-1-15,0 1 0,-25 0 16,25 0-16,-25-25 16,25 25-16,25-25 15,0 0 1,0-25-16,-1 25 0,1-25 16,25 25-16,-1-25 0,1 0 15</inkml:trace>
  <inkml:trace contextRef="#ctx0" brushRef="#br0" timeOffset="149342.5957">23068 819 0,'0'0'0,"25"0"78,-25 24-62,25-24-16,0 0 15,0 0-15,-1 25 0,1-25 0,0 0 16,0 0-16,0 0 16,-1 0-16,1 0 0,0 0 31,-25 25-15,-25-25-16</inkml:trace>
  <inkml:trace contextRef="#ctx0" brushRef="#br0" timeOffset="149523.1525">23168 992 0,'0'25'0,"24"-25"47,1 0-47,0 0 15,0 0-15,0 0 0,-1 0 16,26 0-16,-25 25 0,0-25 0,-1 0 15,1 0 1</inkml:trace>
  <inkml:trace contextRef="#ctx0" brushRef="#br0" timeOffset="149911.2794">23242 1761 0,'-25'0'15,"50"0"17,0 0-32,0 0 15,-1 0-15,-24 25 0,25-25 16,0 0-16,0 0 0,0 25 15</inkml:trace>
  <inkml:trace contextRef="#ctx0" brushRef="#br0" timeOffset="150049.9503">23267 1885 0,'0'25'31,"25"-25"-16,-1 0-15,1 0 16,0 0-16,0 0 16,24 25-16,-24-25 0</inkml:trace>
  <inkml:trace contextRef="#ctx0" brushRef="#br0" timeOffset="178553.3452">23168 496 0,'0'0'0,"-25"-25"0,-25 0 16,25 1-16,1 24 0,-1-25 15,-25 0-15,25 25 16,-24-25-16,24 0 16,0 25-16,-24 0 15,-1 0-15,25 0 0,-49-24 16,49 24-16,0 0 0,0 0 16,-24 0-16,-26 0 15,50 0-15,-49 0 0,49 24 16,-24-24-16,24 25 0,-50-25 15,1 25-15,24 0 0,-24 0 16,0 24-16,49-24 16,-50 25-16,26-1 15,24-24-15,-25 50 16,1-1-16,24-49 0,25 24 16,-25 1-16,0 49 0,0-74 15,25 25-15,-24-1 0,24 1 16,-25-1-16,0 51 0,25-51 0,0 1 15,0-1-15,0 1 16,0 24-16,0-24 0,0 0 0,25-1 16,-25 1-16,25-25 0,-1 74 15,1-74-15,25 49 16,-25-24-16,-1-25 0,51 49 16,-50-49-16,24 0 0,-24-1 15,25 26-15,24 0 0,-24-26 16,-1 1-16,1 0 0,0 0 15,-1 0-15,50-1 0,-49 1 0,0-25 16,-1 25-16,1-25 16,-1 0-16,75 0 0,-74 0 0,0 0 15,24 0-15,-24 0 16,74 0-16,-75 0 0,26 0 16,-26 0-16,51-25 0,-1 0 15,-25 25-15,-24-24 0,-1 24 16,1-25-16,0 25 15,49-25-15,-50 0 0,-24 0 0,25 1 16,0 24-16,24-50 16,-49 25-16,24 0 0,-24-24 0,0 24 0,0 0 15,49-49-15,-49 49 16,0-25-16,0 26 0,-1-26 16,1 0-16,25-49 0,-25 50 15,-25-1-15,24 0 0,1 1 0,-25-51 16,25 51-16,-25-1 0,0 1 15,0 24-15,0-25 0,0-24 16,-25 24-16,25 25 0,-25-24 16,1-1-16,-1 25 0,-25-74 15,25 74-15,-24-24 0,-1-26 16,-24 26-16,49-1 16,-49 1-16,-1-1 0,50 25 15,-74 0-15,-25-24 16,74 49-16,-74-50 15,0 25-15,75 25 0,-75-25 16,25 1-16,49 24 16,0 0-16</inkml:trace>
  <inkml:trace contextRef="#ctx0" brushRef="#br0" timeOffset="182439.5108">23738 868 0,'-25'0'16,"50"0"77,25 0-93,-1-25 16,-24 25-16,74-24 16,1-1-16,-1 0 0,-25 0 15,-24 25-15,74-25 16,0 1-16,-50 24 16,25-25-16,1 0 15,-76 25-15,26-25 16,-25 25-16,-50 0 15,0 25 1,-24-25 0,24 50-1</inkml:trace>
  <inkml:trace contextRef="#ctx0" brushRef="#br0" timeOffset="182999.2028">23887 2034 0,'0'0'0,"0"-25"0,25 0 16,0 25-1,-1 0-15,1 0 0,0 0 0,25-24 16,-26 24-16,100 0 0,-74 0 15,24 0-15,1 0 0,-1-25 16,100 25-16,-75 0 0,-25 0 16,1 0-16,-1 0 0,1 0 15,24 0-15,-49 0 0,-1 0 16,-24-25-16,0 25 0,-25-25 16,-25 25-1,-25 0-15</inkml:trace>
  <inkml:trace contextRef="#ctx0" brushRef="#br0" timeOffset="217686.2833">18331 5283 0,'24'0'31</inkml:trace>
  <inkml:trace contextRef="#ctx0" brushRef="#br0" timeOffset="224007.4528">13221 6970 0,'0'-25'0,"0"1"16,25 24 0,-25-25-1,25 25 1,-25-25-16,24 25 16,1 0-1,-25-25-15,0 0 16,-25 0-1,25 1-15,-24 24 16,24-25-16,-25 25 16,25-25-16,-25 25 15,25-25-15,-25 25 0,0-25 16,0 1-16,1 24 16,-1 0-16,0-25 15,0 25-15,0 0 16,1 0-16,-1 0 15,0 0-15,0 0 0,0 0 16,1 0-16,-1 0 16,0 0-16,0 0 0,0 25 0,-24-25 15,24 24 1,0 1 0,0-25-16,1 25 0,-1 0 15,0-25-15,25 25 0,-25-1 16,0 1-16,1 0 15,-1 0-15,0 25 16,0-26-16,25 1 0,-25 0 16,25 0-16,-24 24 15,24-24-15,0 0 0,0 0 0,0 0 16,0 24-16,-25-24 16,25 25-16,0-26 15,0 26-15,0-25 0,0 0 16,0-1-16,0 1 0,0 0 15,0 0-15,25 0 0,-25-1 16,0 1-16,24-25 0,1 50 16,-25-25-16,25-1 0,-25 1 15,25-25-15,0 50 16,-1-50-16,1 25 0,0-1 16,0-24-16,24 25 15,-24 0-15,0-25 0,0 25 16,0-25-16,-1 0 0,26 25 15,-25-25-15,0 0 0,-1 0 0,1 0 16,25 0-16,-25 0 0,24 0 16,-24 0-16,0 0 15,24-25-15,-24 0 0,0 0 0,0 0 16,0 25-16,0-24 0,24-26 16,-24 25-16,0 0 15,-25 1-15,25-1 0,-1-25 16,-24 25-16,0 1 0,0-1 15,0 0-15,0 0 0,0-24 16,0 24-16,0 0 0,0 0 0,0-24 16,0-1-16,0 25 0,0 0 15,0 1-15,-24-1 0,24 0 16,0 0-16,-25 25 0,25-25 16,-25 25-16,0 0 15,0 0-15</inkml:trace>
  <inkml:trace contextRef="#ctx0" brushRef="#br0" timeOffset="265062.8038">26144 595 0,'-25'25'16,"-24"0"-16,24 0 15,-25 0-15,26-1 16,24 1-16,-25 0 0,0 25 15,25-26-15,-25 1 16</inkml:trace>
  <inkml:trace contextRef="#ctx0" brushRef="#br0" timeOffset="265611.0766">25698 521 0,'0'0'0,"24"0"16,1 0-16,0 25 15,0 0-15,0-25 16,-1 24-16,1-24 0,25 50 16,-25-50-16,0 25 0,-25 0 15,49-1-15,-24 1 0,0 0 16</inkml:trace>
  <inkml:trace contextRef="#ctx0" brushRef="#br0" timeOffset="265838.5328">26392 769 0,'25'0'0,"-25"25"31,0 0-15,0-1-16</inkml:trace>
  <inkml:trace contextRef="#ctx0" brushRef="#br0" timeOffset="266283.4756">26963 571 0,'24'0'32,"1"24"-17,0 1-15,0 0 0,-25 0 16,25-25-16,0 25 0,24 24 16,-24-24-16,-25 0 0,25 0 15,0-25-15,-1 49 0,1-49 0</inkml:trace>
  <inkml:trace contextRef="#ctx0" brushRef="#br0" timeOffset="266443.4318">27285 620 0,'-25'75'16,"1"-75"-16,24 24 0,-25 1 15,0 25-15,0-25 0,25-1 16,0 1-16</inkml:trace>
  <inkml:trace contextRef="#ctx0" brushRef="#br0" timeOffset="266683.856">27583 819 0,'0'0'0,"25"0"0,-1 0 32,1 24-17,-25 26-15,0-25 0,-25 0 16,25-1-16,-24-24 16,-1 25-16,0-25 15,25 25-15,25-25 16,0 0-16,-1 0 15,26 0-15,-25 0 0,49-25 16</inkml:trace>
  <inkml:trace contextRef="#ctx0" brushRef="#br0" timeOffset="266927.7476">28104 496 0,'0'25'16,"25"0"-16,-1 0 16,1 24-16,0-24 15,0 0-15,-25 0 0,25-1 16,24 26-16,-24-25 0,0-25 0,0 25 15,-25-1-15,24 1 0</inkml:trace>
  <inkml:trace contextRef="#ctx0" brushRef="#br0" timeOffset="267101.3539">28426 546 0,'0'25'0,"0"-1"15,-25 1 1,1 0-16,24 0 0,-25 0 16,25-1-16,-25 26 0,25 0 0,0-26 15,-25 1-15,25 0 0</inkml:trace>
  <inkml:trace contextRef="#ctx0" brushRef="#br0" timeOffset="267429.5506">28699 794 0,'25'0'16,"0"0"-16,-1 0 16,-24 25-1,0-1 1,0 1-16,-24-25 15,-1 25-15,0 0 16,0-25-16,25 25 16,0-1-1,25-24-15,0 25 16,0 0-16,-1 0 16,1-25-16,-25 25 15,25-25-15,-50 0 16,-24 0-1,24 0-15</inkml:trace>
  <inkml:trace contextRef="#ctx0" brushRef="#br0" timeOffset="267677.9716">29294 595 0,'0'-24'0,"25"24"16,-25 24-1,25 26 1,0-50-16,0 50 16,24-1-16,-24-24 0,0 0 15,0 0-15,24 24 0,-24-24 16,0 0-16,0 0 0,-1-25 0,1 0 15</inkml:trace>
  <inkml:trace contextRef="#ctx0" brushRef="#br0" timeOffset="267829.5985">29716 645 0,'-25'0'15,"0"25"-15,1 0 16,-1-1-16,0 26 0,0-25 15,25 0-15,-25-1 0,1 1 16,-1 0-16,0 49 0,0-49 0,25 0 16</inkml:trace>
  <inkml:trace contextRef="#ctx0" brushRef="#br0" timeOffset="268020.1729">29989 967 0,'0'0'16,"-25"25"-16,0 0 16,25 0-16,-25 0 15,25-1-15,25 1 16,25 0-16,-25-25 0,-1 0 16,1 0-16,25 0 0,-1 0 15,-24 0-15</inkml:trace>
  <inkml:trace contextRef="#ctx0" brushRef="#br0" timeOffset="268106.9648">30262 1091 0,'25'0'0,"-50"25"16,25-50-16,0 25 0,-25 25 0,0-25 16,0 25-16,0 0 15,1-25-15,-1 49 0,25-24 16,-25-25-16</inkml:trace>
  <inkml:trace contextRef="#ctx0" brushRef="#br0" timeOffset="318157.5045">16644 7094 0,'0'-25'0,"0"1"31,0 48 47,-25 1-47,0 0-31,25 0 16,-24-25-16,24 49 16,-25-24-16,25 0 15,-25 25-15,0-1 0,25-24 16,-25 0-16,25 24 0,-24-24 0,24 25 16,-25 24-16,0-49 0,25 25 15,-25-26-15,25 1 0,-25 25 16,0-25-16,25-1 0,0 1 15,0 0-15,-24-25 0,24-25 32,0 0-17,24 1-15,-24-1 16,0 0-16,25-25 0,0 26 0,-25-1 16,25 0-16,-25 0 0,25 0 15,0-49-15,-25 49 0,24 0 16,1 1-16,-25-1 0,25-25 15,0 25-15,-25 1 0,0-1 16,25 25-16,-25-25 0,0 0 16,24 25-1,-24 25 1,0 0-16,0 24 16,0-24-16,0 0 15,0 0-15,25 24 0,-25-24 16,0 25-16,0-1 0,0-24 15,0 0-15,0 0 0,0 24 16,0 1-16,0-25 0,0 0 16,0-1-16,0 1 0,-25 0 15,25 0-15,0 0 16,-24-25 0,24-25-16,0 0 15,-25-25-15</inkml:trace>
  <inkml:trace contextRef="#ctx0" brushRef="#br0" timeOffset="318302.52">16396 7615 0,'-25'0'0,"50"0"32,25 0-17,-26 0-15,1 0 0,0 0 16,0 0-16,24 0 0</inkml:trace>
  <inkml:trace contextRef="#ctx0" brushRef="#br0" timeOffset="318911.5732">16644 6722 0,'0'25'31,"25"-25"-31,-25 25 15,0-1-15,25-24 16,-25 25-16,24 0 0,1-25 16,0 25-16,-25 0 0,25 0 0,0-1 15,24 26-15,-24 0 0,-25-26 16,25 1-16,24 25 0,-24-25 16,25 49-16,-25-24 0,-1-1 15,1-24-15,0 25 0,49 49 16,-49-74-16,0 24 0,0 1 15,0-1-15,-1 1 0,26 24 0,-25-24 16,24 0-16,-24-26 0,0 26 16,0-25-16,25 49 0,-26-49 15,1 0-15,0 0 16,0 0-16,0-1 0,-25-48 31,-25-26-31,25 25 0</inkml:trace>
  <inkml:trace contextRef="#ctx0" brushRef="#br0" timeOffset="319631.1804">17264 6623 0,'0'25'15,"0"-1"1,0 1-16,0 0 16,0 49-16,0-49 0,-25 25 15,25-25-15,0 0 0,0 24 16,-25 26-16,25-51 0,0 1 16,0 0-16,0 0 15,0-50 1,0 0-16,0 0 15,0-24-15,0 24 0,0 0 16,0-24-16,0-1 0,0 0 16,0 25-16,25 1 0,-25-1 15,0 0-15,0 0 0,25 25 16,-25-25-16,25 25 0,0 0 16,-1 0-1,1 0-15,-25 25 16,25-25-16,-25 25 0,0 0 15,0 0-15,-25-1 16,0 1-16,25 0 0,-24-25 0,24 25 16,-25-25-16,25 25 0,-25-25 15,50 25 17,0-25-32,-1 0 15,1 24-15,0 1 0,0 0 16,0 0-16,-25 0 0,0-1 15,24 26-15,-24-25 16,-24 0-16,-26-1 16,25 1-16,0 0 0,1-25 15,-1 0-15,0 0 0,0 0 16,25-25-16</inkml:trace>
  <inkml:trace contextRef="#ctx0" brushRef="#br0" timeOffset="319915.0258">17959 6747 0,'0'0'0,"-25"0"15,-25 25 1,25-25-16,1 24 0,-1 1 16,0 0-16,-25 50 0,50-51 15,-24 1-15,24 25 0,0-25 16,0-1-16,49 51 0,-24-50 16,25-25-16,-26 24 0,26 1 15,0-25-15,49 25 0,-74-25 16</inkml:trace>
  <inkml:trace contextRef="#ctx0" brushRef="#br0" timeOffset="321109.2692">15627 8062 0,'0'-25'0,"25"25"15,-25-25-15,25 25 31,-1 0-31,1 0 0,0 0 16,0-25-16,0 25 16,-1 0-16,26 0 0,24 0 0,-24 0 15,-25 0-15,24 0 0,1 0 16,49 0-16,-49 0 16,-25 0-16,49 0 0,-24 0 0,-1 0 15,51-25-15,-51 25 16,1 0-16,-1 0 0,26 0 0,-26 0 15,75 0-15,-49 0 0,-26 0 16,26 0-16,-1 0 0,75 0 16,-75 0-16,1 0 0,-1 0 15,1 0-15,-1 0 0,100 0 16,-100 25-16,25-25 0,-24 0 0,24 0 16,0 25-16,75-25 0,-75 0 15,0 0-15,-24 0 0,24 0 16,99 0-16,-123 0 0,24 0 15,-25 25-15,26-25 0,-1 0 16,50 0-16,-50 0 0,-25 0 16,1 0-16,24 0 0,50 0 15,-75 0-15,25 0 0,-24 0 16,-1 0-16,25 0 0,50 0 16,-49 0-16,-26 0 0,25 0 0,-24 0 15,98 0-15,-74 0 0,1 0 16,-1 0-16,0 25 0,0-25 15,100 24-15,-100-24 16,124 25-16,-124-25 0,1 25 16,98-25-16,-99 25 0,1-25 15,24 25-15,-25-25 0,99 24 16,-74 1-16,-25-25 0,1 0 16,24 25-16,0-25 0,99 25 15,-124 0-15,25-25 0,-25 24 0,1-24 16,-1 0-16,99 25 0,-123-25 15,-1 0-15,1 25 16,-1-25-16,50 0 0,-50 0 0,-24 0 16,0 0-16,-1 0 0,1 0 15</inkml:trace>
  <inkml:trace contextRef="#ctx0" brushRef="#br0" timeOffset="322083.5238">18306 6524 0,'0'0'0,"25"0"31,-1 0-31,-24 24 15,25-24-15,-25 25 16,25 0-16,-25 0 16,0 0-16,0-1 0,0 1 15,0 0-15,0 25 16,-25-26-16,25 1 0,0 25 0,-25 24 16,25-24-16,0 0 15,0-1-15,0 26 0,0-26 0,-24 100 16,24-75-16,0 1 0,0-1 15,0 1-15,0 73 0,0-73 16,0-1-16,0 1 0,0 24 16,-25-25-16,25 100 0,0-75 15,-25-24-15,25 24 0,0 0 16,-25 99-16,25-98 0,-25-1 0,25-25 16,0 26-16,-24-1 15,24 74-15,0-98 0,0-1 0,0 1 16,0-1-16,24-24 0,-24 74 15,0-75-15,0 1 0,0-25 16,0 24-16,0 1 0</inkml:trace>
  <inkml:trace contextRef="#ctx0" brushRef="#br0" timeOffset="324042.0423">20811 6499 0,'0'0'0,"-25"0"16,25 25-1,0-1 17,0 1-32,-24-25 15,24 25-15,0 0 0,-25 0 16,25-1-16,0 1 0,0 0 15,-25 25-15,25-1 0,-25 26 16,25-26-16,0 1 16,-25 74-16,0-50 0,25-24 15,0 24-15,-24 1 0,24-1 16,-25 75-16,25-75 0,0 1 0,-25 24 16,25-25-16,-25 100 0,25-99 15,0 24-15,0-25 16,-25 25-16,25-24 0,0 98 15,0-98-15,0 24 0,0-25 0,0 1 16,0-1-16,0 75 0,0-74 16,0 24-16,0-25 0,0 1 15,0 49-15,0-50 0,-24 0 16,24-24-16,0 24 0,0-24 16,-25 49-16,25-74 0,0 25 15,0-25-15,0-1 0,0 1 16</inkml:trace>
  <inkml:trace contextRef="#ctx0" brushRef="#br0" timeOffset="324789.6928">22944 6747 0,'0'25'47,"-24"-1"-31,24 26-16,-25-25 0,25 25 0,0-26 15,0 26-15,0-25 0,0 74 16,0-49-16,0-1 0,25 26 16,-25-26-16,0 75 0,0-74 15,0 24-15,0-24 0,0 24 16,0 1-16,-25 73 0,0-48 15,25-26-15,0 25 0,-25-24 0,25 24 16,-49 174-16,24-199 16,25 25-16,-25 1 0,0 49 15,25-75-15,-25 25 16,25-24-16,0-1 0,-25 0 0,25 50 16,0-49-16,0-26 0,0-24 15,0 25-15,25-25 0</inkml:trace>
  <inkml:trace contextRef="#ctx0" brushRef="#br0" timeOffset="325916.3233">24681 6821 0,'24'0'0,"-24"25"0,0 0 15,0 0-15,0 0 0,-24 49 0,24-24 16,-25-1-16,25 1 0,-25 24 16,25 1-16,-25 49 0,25-50 15,0 25-15,-25-24 0,25-1 16,0 0-16,-24 100 0,24-75 15,0-24-15,0 24 0,-25 0 16,0 75-16,25-75 0,-25 0 16,25 0-16,-25 25 0,25-24 0,-24 98 15,-1-99-15,0 1 0,25-1 16,-25 0-16,25 0 0,-25 75 16,25-75-16,-24-24 0,24-26 15,0 26-15,24-1 0,-24-24 16</inkml:trace>
  <inkml:trace contextRef="#ctx0" brushRef="#br0" timeOffset="327649.1324">18157 10021 0,'0'25'47,"0"0"-32,0 0 1,0-1 0,0 1-16,0 0 0,0 0 15,-25 0-15,25 24 0,-25-24 16,25 0-16,0 24 0,0-24 0,0 0 16,-24 49-16,24-49 0</inkml:trace>
  <inkml:trace contextRef="#ctx0" brushRef="#br0" timeOffset="328804.1976">15776 9500 0,'0'0'0,"-25"0"0,0 0 0,50 0 79,0 0-64,0 0-15,-1 0 0,1 0 16,0 0-16,49 0 15,-24 0-15,-25 0 0,24 0 16,1 0-16,0 0 0,49 0 0,-50 0 16,26 0-16,-25 0 0,-1 0 15,75 0-15,-49 25 0,-1-25 16,-24 0-16,24 0 0,0 0 0,50 0 16,-49 0-16,-1 0 15,1 0-15,-1 25 0,75-25 16,-50 0-16,-24 0 0,24 0 15,0 25-15,0-25 0,75 24 0,-75-24 16,0 0-16,0 25 0,-24-25 16,123 0-16,-98 25 0,-1-25 15,0 0-15,0 25 0,-24-25 16,123 25-16,-99-25 0,25 0 16,-24 24-16,-1-24 0,99 25 15,-99-25-15,25 25 0,-24-25 16,-1 0-16,25 25 0,99-25 0,-124 25 15,25-25-15,-24 0 0,-1 24 16,124-24-16,-124 25 16,0-25-16,26 0 0,-26 25 0,0-25 15,99 25-15,-98-25 0,-1 0 16,0 25-16,0-25 0,0 0 16,100 24-16,-100-24 0,0 0 15,25 0-15,-24 25 0,98-25 16,-99 25-16,0-25 0,25 0 15,1 25-15,-26-25 0,149 25 0,-149-25 16,25 0-16,0 25 0,0-25 16,-25 24-16,125 1 15,-125-25-15,0 0 0,0 25 0,0-25 16,50 25-16,-74-25 16,-1 0-16,0 25 0,-24-25 0,25 0 15,-1 0-15,-24 0 0,-26 0 16,1 0-16,0 0 0</inkml:trace>
  <inkml:trace contextRef="#ctx0" brushRef="#br0" timeOffset="329712.5904">22671 9823 0,'-124'1091'203</inkml:trace>
  <inkml:trace contextRef="#ctx0" brushRef="#br0" timeOffset="330290.256">20389 9947 0,'0'0'16,"-24"0"-16,24 24 15,0 1-15,0 0 16,-25 0-16,25 0 0,0 24 16,-25-24-16,25 25 0,0-25 15,-25 74-15,25-74 0,-25 24 16,25 1-16,0-25 0,0 24 16,-24 1-16,24-1 0,0-24 15,0 0-15,0 0 0</inkml:trace>
  <inkml:trace contextRef="#ctx0" brushRef="#br0" timeOffset="331402.1189">18876 7069 0,'0'-24'31,"-24"24"-31,-1 24 31,0 1-31,25 0 0,0 0 16,-25 0-16,25 24 16,0 1-16,0-25 15,25-1-15,0 1 0,0-25 16,-1 0 0,1-25-16,0 25 15,0-24-15,-25-1 0,0 0 0,25 0 16,-25-24-16,0 24 15,0 0-15,-25 0 0,0 25 16,25-25-16,-25 25 0,0 0 16,1 0-1,24 25-15,0 0 16,0 0-16,49 0 16,-24-25-16,0 0 15</inkml:trace>
  <inkml:trace contextRef="#ctx0" brushRef="#br0" timeOffset="331667.4836">19248 7144 0,'0'0'0,"0"-25"0,25 25 15,-50 25 17,1 0-17,24-1-15,0 1 0,0 0 16,0 0-16,24 0 15,1-25-15,0 24 0,0-24 0,0 0 16,-1 0-16,26 0 16,-25-24-16,0-26 15,-25 0-15,0 26 0,0-1 16,-25 0-16,25 0 16,-50 25-16,50-25 0,-25 25 15</inkml:trace>
  <inkml:trace contextRef="#ctx0" brushRef="#br0" timeOffset="332597.1721">21431 7268 0,'-25'0'47,"25"25"-32,0-1 1,-24-24 0,24 25-16,-25 0 15,25 0-15,-25 0 0,25-1 16,0 1-16,0 0 15,25 0-15,24 0 0,1-25 16,0 24-16,-26-24 16,1 0-16,0 0 0,0-24 15,0 24-15,-1-50 0,1 25 16,-25 0-16,0 1 0,0-1 16,25-25-16,-25 25 0,0 1 0,-50 24 15,50-25-15,-24 25 16,-1-25-16,0 25 0,0 0 15,0 0-15,1 0 0,-1 25 16,25 0-16</inkml:trace>
  <inkml:trace contextRef="#ctx0" brushRef="#br0" timeOffset="332799.7002">22027 7342 0,'0'0'0,"24"0"0,1 0 16,-25 25-1,0 0-15,0 0 16,0-1-16,0 1 0,-25-25 16,25 25-16,0 25 0,-24-26 15,24 1-15,0 0 16</inkml:trace>
  <inkml:trace contextRef="#ctx0" brushRef="#br0" timeOffset="333293.7262">23688 7392 0,'0'49'32,"0"-24"-17,0 0-15,0 0 0,-24 0 16,24-1-16,0 1 0,0 0 16,0 0-16,0 0 15</inkml:trace>
  <inkml:trace contextRef="#ctx0" brushRef="#br0" timeOffset="333474.299">23986 7441 0,'0'25'16,"0"0"-1,0 0-15,0 24 16,25-49-16,-25 25 0,0 0 16,0 0-16</inkml:trace>
  <inkml:trace contextRef="#ctx0" brushRef="#br0" timeOffset="334227.4967">25053 7367 0,'0'25'15,"-25"0"1,25-1-16,0 1 15,0 0 1,-25 25-16,25-26 16,0 1-16,0 0 0,0 0 0</inkml:trace>
  <inkml:trace contextRef="#ctx0" brushRef="#br0" timeOffset="334572.0602">25375 7491 0,'0'25'16,"0"0"-16,0-1 15,0 1-15,0 0 16,0 0-16,0 0 16,25-1-16,0-24 15,24 0-15,-24 0 16,0 0-16,0-24 0,24-1 16,-49 0-16,0 0 0,0 0 15,0 1-15,-24-26 16,-1 50-16,0-25 0,-25 25 15,26-25-15,-26 25 0</inkml:trace>
  <inkml:trace contextRef="#ctx0" brushRef="#br0" timeOffset="335475.5436">16942 8756 0,'0'-25'31,"-25"25"32,25 25-63,-25 0 0,25 0 15,-25-1-15,25 1 16,-25 0-16,25 0 0,0 0 16,0-1-16,25 1 15,0 0-15,0-25 16,24 0-16,1 0 0,-25 0 0,0-25 16,-1 0-16,-24 1 15,25 24-15,0-50 0,-25 25 16,0 0-16,0 1 0,0-1 15,-25 0-15,0 25 0,1 0 16,-1 0-16,0 0 0,0 0 0,0 25 16,1 0-16</inkml:trace>
  <inkml:trace contextRef="#ctx0" brushRef="#br0" timeOffset="335802.7649">16793 10046 0,'0'0'15,"0"25"-15,0 0 0,0-1 16,0 1-16,0 0 16,0 0-16,25 0 15,-25-1-15,0 1 16,0 25-16,0-25 16,0-1-16,0 1 0,-25 0 0,25 0 15,0 0-15</inkml:trace>
  <inkml:trace contextRef="#ctx0" brushRef="#br0" timeOffset="338339.9252">18901 6003 0,'0'25'32,"-25"-25"-32,25 24 15,0 1-15,0 0 16,-24 0-16,24 24 0,0-24 16,-25 0-16,25 0 0,0 0 15,0-1-15,-25 1 16,25 0-1,0-75 17,0 26-32,0-1 0,0 0 15,0 0-15,0 0 0,0 1 0,0-1 16,0 0-16,25 0 16,-25 0-16,25 1 0,-1-1 15,1 25-15,0 0 16,0 0-16,0 25 15,-1-25-15,-24 24 0,25-24 16,-25 25-16,0 0 0,0 0 16,0 0-16,-25-1 15,1 1-15,-1 0 16,0-25-16,0 0 16,0 25-16,1-25 15,48 0 1,1 25-1,0-25-15,25 0 16,-26 0-16,1 24 16,0 1-16,-25 0 15,-25-25 1,0 25-16,1 0 16,-1-25-16,0 0 15,0 24-15,0-24 0,1 0 16,-1-24-1,25-1-15,0 0 0,25 0 16,-25 0-16</inkml:trace>
  <inkml:trace contextRef="#ctx0" brushRef="#br0" timeOffset="338555.8773">19248 5904 0,'-24'24'32,"24"1"-32,0 0 15,0 0-15,-25-25 0,25 25 16,0-1-16</inkml:trace>
  <inkml:trace contextRef="#ctx0" brushRef="#br0" timeOffset="338891.1193">19621 6127 0,'-25'-25'15,"0"25"1,0 0-16,0 25 16,0 0-1,1-1-15,24 1 16,0 0-16,0 0 15,0 0-15,0-1 16,0 1-16,0 0 0,0 0 16,24-25-16,26 25 15,-25-25-15,0 0 16,0-25-16,-1 0 16</inkml:trace>
  <inkml:trace contextRef="#ctx0" brushRef="#br0" timeOffset="339081.6664">19893 5953 0,'0'0'0,"25"0"31,-25 25-31,0 0 16,0 0-16,0 24 15,-25-24-15,25 0 16</inkml:trace>
  <inkml:trace contextRef="#ctx0" brushRef="#br0" timeOffset="340411.5031">21357 6325 0,'0'0'0,"0"-25"15,0 1 1,0-1 15,0 50 0,0-1-31,0 1 16,-25 0-16,25 0 16,0 0-16,0-1 0,0 1 15,0 0-15,0 0 0,-25 0 16,25-1-16,0 1 0,0 0 16,-25-25-16,25-25 31,0-24-16,0 24-15,0 0 16,25 0-16,-25 0 16,25-24-16,-25 24 0,25 0 0,-25 0 15,25 1-15,-1-1 16,1 0-16,0 25 16,0 0-16,-25 25 15,25-25-15,-25 25 16,24-25-16,-24 49 0,0-24 15,0 0-15,-24 0 16,-1-1-16,0-24 16,0 25-1,0-25 1,50 25 0,0-25-1,-25 25-15,50 0 0,-26-25 16,-24 24-16,25-24 0,-25 25 15,25-25-15,-25 25 16,-25-25-16,0 25 16,-24-25-16,24 0 15,0 0-15,0 0 0,1-25 16,24 0-16,0 0 16,0 1-1,0-1-15</inkml:trace>
  <inkml:trace contextRef="#ctx0" brushRef="#br0" timeOffset="340604.452">21779 6077 0,'-25'0'31,"25"25"-31,0 0 15,0 0 1,-25-1-16,25 1 0,0 0 0,0 0 16,0 0-16</inkml:trace>
  <inkml:trace contextRef="#ctx0" brushRef="#br0" timeOffset="340887.7749">22250 6350 0,'-25'0'15,"0"0"-15,0 0 0,1 0 16,-1 0-16,-25 0 15,50 25-15,0 0 16,-25-1-16,25 1 0,0 0 16,25-25-16,-25 25 0,50 0 0,-25-25 15,24 24-15,-24 1 0,0-25 16,0 0-16,24 0 0</inkml:trace>
  <inkml:trace contextRef="#ctx0" brushRef="#br0" timeOffset="341897.9577">23515 6375 0,'0'25'62,"0"-1"-46,0 1-16,0 0 15,0 0-15,0 0 0,0-1 16,0 1-16,0 0 0,-25 0 16,25 0-16,0-1 15,0 1-15,0-50 47,0 1-31,0-1-16,0 0 15,0 0-15,0 0 0,0 1 16,25-26-16,0 25 16,-25 0-16,24 25 0,-24-24 15,25 24-15,0 0 16,-25-25-16,25 25 16,0 0-16,-1 0 15,-24 25-15,0-1 0,0 1 16,-24 0-1,-1 0-15,0-25 16,25 25-16,-25-25 16,0 0-16,25 24 15,25-24 1,0 0-16,0 0 16,-25 25-16,25-25 0,-1 25 15,-24 0-15,0 0 16,-24-25-1,-1 24-15,0-24 16,-25 0-16,50 25 0,-24-25 16,-1 0-1,25-25-15,0 1 16,49 24-16,-49-25 16,50 0-16</inkml:trace>
  <inkml:trace contextRef="#ctx0" brushRef="#br0" timeOffset="342096.3506">24036 6449 0,'0'0'0,"0"-25"0,-25 25 31,0 25-15,0-25-16,25 25 15,-24-25-15,-1 25 0,0 0 0,25-1 16,-25 1-16,50 0 15,-25 0-15,50 0 16,-26-25-16,1 0 0,50 24 16</inkml:trace>
  <inkml:trace contextRef="#ctx0" brushRef="#br0" timeOffset="342953.2493">25078 6524 0,'24'0'0,"-24"24"63,0 1-63,0 0 0,0 0 15,0 0-15,0-1 0,-24 1 16,24 0-16,0 0 0,0 0 15,0-1-15,0 1 16,-25-25 15,25-25-31,0 1 0,0-1 16,0 0-16,0-25 0,0 26 16,0-1-16,0-25 0,25 50 15,-25-25-15,0-24 0,24 24 16,1 0-16,0 25 15,0 0 1,0 25 0,-1-25-1,-24 25-15,0 24 16,-24-24 0,-1-25-1,0 25-15,0-25 0,25 25 47,25-25-47,-25 25 0,25-1 16,0 1-1,-25 0-15,0 0 16,-25 0 0,0-25-16,0 0 15,0 0-15,25-25 31,25 25-31</inkml:trace>
  <inkml:trace contextRef="#ctx0" brushRef="#br0" timeOffset="343197.8422">25623 6573 0,'0'-25'0,"-25"25"31,-24 0-15,24 25-16,0 0 15,0 0 1,25 0-16,-24-1 0,24 1 0,0 0 16,24 25-16,-24-26 15,25-24-15,-25 25 0,25-25 16,0 25-16,24-25 0,-24 0 15,0 0-15</inkml:trace>
  <inkml:trace contextRef="#ctx0" brushRef="#br0" timeOffset="343409.6853">25921 6325 0,'0'-25'0,"0"50"0,25-50 16,0 50-1,-25 0 1,0 25-16,0-26 0,0 1 16,0 0-16,0 0 0,-25 0 15</inkml:trace>
  <inkml:trace contextRef="#ctx0" brushRef="#br0" timeOffset="344820.9865">15701 8384 0,'-24'0'16,"-1"0"0,25 25-1,-25 0-15,25-1 0,-25 1 16,25 25-16,-25-1 16,1-24-16,24 25 0,-25-25 0,0 24 15,25-24-15,-50 49 16,50-49-16,-24 0 0,24 0 15,-25 0-15,0-1 16,50-48 0,0-1-16,-1 0 15,-24 0-15,25-24 0,0 24 16,0-50-16,0 26 0,-1 24 16,-24-25-16,25 26 0,-25-1 15,25-25-15,-25 25 0,25 25 16,-25-24-16,25 24 15,-25 24-15,0 26 16,24 0-16,-24-1 16,0-24-16,0 0 0,0 0 15,0 24-15,25 1 0,-25-25 16,0 24-16,0-24 0,0 0 16,0 0-16,0-1 0,0 1 15,-25-25-15,1 0 16,-1-25-1,25-24-15</inkml:trace>
  <inkml:trace contextRef="#ctx0" brushRef="#br0" timeOffset="344928.7128">15553 8781 0,'49'74'15,"-98"-148"-15,24 74 16,25-25 0,49 25-16,-24 0 15,25-25-15,-25 25 16,-1-25-16</inkml:trace>
  <inkml:trace contextRef="#ctx0" brushRef="#br0" timeOffset="345090.3038">15925 8384 0,'0'-25'16,"24"25"-1,-24 25 1,0 25-16,0-26 15,0 1-15,0 0 0,-24 25 16,24-1-16</inkml:trace>
  <inkml:trace contextRef="#ctx0" brushRef="#br0" timeOffset="345816.7517">15577 10046 0,'0'0'0,"-24"0"31,-1 25-15,0 24-16,0-24 16,25 0-16,0 0 0,-25 0 15,25 49-15,-24-49 0,24 0 0,0-1 16,-25 1-16,25 0 0,-25 25 16,25-26-16,-25 1 0,25 0 15,0-50 16,25 0-31,-25 1 16,50-26-16,-50 25 0,24 0 16,1-24-16,0-26 0,0 51 15,-25-26-15,25 25 0,-25 0 16,24 1-16,-24-26 0,25 50 16,-25-25-16,0 0 15,0 50 1,25-25-16,-25 25 0,0 25 15,0-26-15,25 1 0,-25 0 16,0 0-16,0 24 0,0 1 16,0-25-16,25 24 0,-25-24 15,0 0-15,0 49 0,0-49 16,0 0-16,0 0 0,0 0 16,24 24-16,-24-74 31,-24 1-16</inkml:trace>
  <inkml:trace contextRef="#ctx0" brushRef="#br0" timeOffset="345949.4149">15528 10393 0,'-25'0'16,"25"-25"-1,50 25-15,-26 0 16,26 0-16,-25 0 0,24-24 15,-24 24-15,50 0 0</inkml:trace>
  <inkml:trace contextRef="#ctx0" brushRef="#br0" timeOffset="353803.3231">21729 8954 0,'0'-24'0,"0"-1"16,0 0-1,-25 0-15,0 25 16,25-25-16,-25 1 31,1 24-15,-1 0 0,0 0-1,0 0-15,0 24 16,25 1-16,-24-25 0,-1 25 15,0 0-15,0 0 16,25-1-16,-25 1 16,25 0-16,0 0 15,0 0-15,-24-25 0,24 25 0,0 24 16,0-24-16,0 0 16,24 0-16,1-1 15,-25 1-15,25 0 0,-25 0 16,50 0-1,-50-1-15,24-24 0,1 25 16,0-25-16,0 0 16,-25 25-16,25-25 0,-1 0 15,1 0-15,0 0 0,0 0 16,0-25-16,0 25 0,-1-25 16,1 1-16,0 24 0,0-25 0,0 0 15,-1 0 1,1 0-16,-25 1 0,25-1 15,-25 0-15,0 0 0,25 0 16,-25 1-16,0-1 0,0 0 0,0 0 16,-25 0-16,25 0 0,0 1 15,-50-1-15,26 0 16,-1 25 0,0-25-16,0 25 31</inkml:trace>
  <inkml:trace contextRef="#ctx0" brushRef="#br0" timeOffset="357530.7568">19298 10567 0,'0'0'0,"-25"0"16,0 0-16,1 0 15,24 25 17,-25-25-17,25 24-15,-25-24 16,25 25-16,0 0 15,-25-25-15,25 25 0,-25 24 16,25-24-16,0 0 16,0 0-16,25 24 15,-25-24-15,25 0 16,0 0-16,0 0 0,24 24 16,-24-49-16,0 0 0,0 0 15,-1 0-15,26 0 0,-25 0 16,0-25-16,-1-24 15,1 24-15,0 0 16,-25 0-16,25 1 16,-25-1-16,25 25 15,-50 0 95,0 0-95,25-25 48,25 0 15,-25 0-47,0 1-31,0-1 16,0 0-1,-25 25-15,25-25 16,0 0-16,-25 1 16,0-1-16,1 25 15,-1-25-15,0 25 16,0 0 0,0 0-16,1 0 0,-1 0 15,0 25-15,0-25 16,25 25-16,-25-1 15,1 1-15,24 0 0,-25-25 16,25 25-16,-25 24 16,25-24-16,0 0 15,0 0-15,25-25 16,-25 25-16,25-25 0,-1 0 0,26 0 16,0 0-16</inkml:trace>
  <inkml:trace contextRef="#ctx0" brushRef="#br0" timeOffset="358752.0517">19645 8706 0,'0'0'0,"0"-24"16,0-1-16,0 0 16,0 50-1,-24 0 1,24-1-16,0 1 0,0 25 15,-25-25-15,25 24 0,0 26 16,-25-51-16,25 51 16,0-25-16,0-26 0,0 51 15,0-50-15,0-1 0,0 1 16</inkml:trace>
  <inkml:trace contextRef="#ctx0" brushRef="#br0" timeOffset="359190.9295">21679 10517 0,'-25'25'31,"25"0"-31,0 0 16,-24-1-16,24 1 15,-25 50-15,25-51 0,0 1 16,0 0-16,0 25 0,0-26 15</inkml:trace>
  <inkml:trace contextRef="#ctx0" brushRef="#br0" timeOffset="359675.7173">23515 8954 0,'0'0'0,"25"25"16,-25 0-16,0 0 16,24 0-16,-24 0 15,0 24-15,0 1 16,0-25-16,-24-1 0,24 1 16,0 25-16,0-1 0,-25 1 15,25-25-15,0 0 0,0 24 16</inkml:trace>
  <inkml:trace contextRef="#ctx0" brushRef="#br0" timeOffset="360064.8189">25127 9128 0,'0'0'15,"0"25"1,0 0-16,0 0 0,0-1 0,0 1 16,0 50-16,0-26 0,0 1 15,0-1-15,0 1 16,0 0-16,0 49 0,0-50 15</inkml:trace>
  <inkml:trace contextRef="#ctx0" brushRef="#br0" timeOffset="360475.7875">23713 10815 0,'0'0'0,"-25"0"16,1 0 15,24 25-31,0 24 0,0 1 15,0-25-15,0 24 16,24 1-16,-24-25 0,0-1 16,0 26-16</inkml:trace>
  <inkml:trace contextRef="#ctx0" brushRef="#br0" timeOffset="360890.7083">25226 10666 0,'0'-25'16,"-24"75"15,24-25-31,-25-1 0,25 26 0,0-25 16,0 24-16,0 51 0,0-51 15,0 1-15,0-1 0,-25 26 16,25-25-16,-25 49 0</inkml:trace>
  <inkml:trace contextRef="#ctx0" brushRef="#br0" timeOffset="363118.819">20439 9996 0,'0'0'0,"25"0"32,-25 25 14,0 0-46,0 0 16,0 0-16,0-1 0,0 1 16,0 25-16,-25-25 0,25 49 15,-25-24-15,25-1 0,-25-24 16,25 25-16,0 74 0,0-75 16,0 1-16,-24-1 0,24 1 0,0 0 15,0 49-15,0-50 0,0-24 16,0 25-16,0-25 15,0 24-15,0-24 0,0 0 16,24-50 15</inkml:trace>
  <inkml:trace contextRef="#ctx0" brushRef="#br0" timeOffset="372972.7297">25623 8582 0,'0'-24'47,"-25"-1"0,1 25-32,-1 0-15,25-25 16,-25 25-16,0 0 0,0-25 0,1 25 16,-1-25-16,-25 25 15,25-24-15,1-1 16,-1 25-16,-25 0 0,25-25 16,1 25-16,-1 0 15,0 0-15,0-25 0,0 25 0,1 0 16,-1 0-16,-25 0 15,25 0 1,1 0-16,-1-25 0,0 25 16,-25 0-16,25 0 0,1 0 15,-1 0-15,0 0 0,-25 0 16,26 0-16,-1-24 0,0 24 0,0 0 16,0 0-16,-24 0 0,24 0 15,0-25-15,0 25 0,1 0 16,-51 0-16,50 0 0,1 0 15,-26-25-15,25 25 0,0 0 16,-24 0-16,24 0 0,0 0 16,0 0-16,1 0 0,-26 0 15,25 0-15,0 0 16,1 0-16,-1 0 0,0 0 16,0 25-16,0-25 0,0 0 15,1 0-15,-26 25 0,25-25 0,0 0 16,1 0-16,-1 0 0,25 24 15,-50-24-15,25 0 0,1 25 16,-1-25 0,0 0-16,25 25 0,-25-25 15,0 0-15,25 25 0,-24-25 16,-1 25-16,0-1 0,0-24 16,0 25-16,1 0 15,24 0-15,-25-25 16,25 25-16,-25-1 0,0 1 15,0 0-15,25 0 0,0 0 16,-24-1-16,24 1 16,-25 0-16,25 0 15,0 0-15,0-1 0,0 1 16,-25 0-16,25 0 0,0 0 16,0-1-16,0 1 0,0 0 15,-25 0-15,25 0 0,0 0 0,0-1 16,-25 1-16,25 0 15,0 0-15,0 0 0,0-1 16,0 1-16,0 0 0,0 0 0,0 24 16,0-24-16,0 0 0,0 0 15,0 0-15,0 24 0,0-24 16,0 0-16,0 0 16,0-1-16,25 26 0,-25-25 15,0 0-15,0-1 16,0 1-16,0 0 0,0 0 15,0 0-15,0-1 0,0 1 16,0 0 0,0 0-16,0 24 15,0-24-15,0 0 16,0 0-16,0 0 16,0 0-16,0-1 0,0 1 15,-25 0-15,25 0 0,0 0 16,0-1-16,0 1 15,0 0-15,0 0 16,0 0-16,0 24 16,0-24-16,0 0 15,0 0-15,0-1 16,-24 1-16,24 0 0,0 25 16,0-26-1,0 1-15,0 0 0,0 0 16,0 0-16,0-1 15,0 1-15,0 0 16,0 0 0,0 0-16,-25-1 15,25 1-15,0 0 16,0 0-16,0 0 16,0-1-16,0 1 15,0 0-15,0 0 0,0 0 16,0-1-1,0 1 1,0 0-16,0 0 16,0 0-16,0 0 15,0-1-15,0 1 16,0 0 0,25 0-1,-25 0-15,0-1 16,24-24-16,-24 25 15,0 0-15,0 0 32,25-25-17,-25 25 1,25-1-16,0 1 16,0-25 15,-25 25-31,24-25 0,-24 25 15,25-25 1,0 0-16,-25 25 16,25-25-16,0 0 0,-1 0 15,-24 24-15,25-24 16,0 0-16,0 0 16,-25 25-16,25-25 15,24 0-15,-24 0 16,0 25-16,0-25 15,-1 0-15,1 0 16,0 0-16,0 0 0,0 0 16,-1 0-16,1 0 0,0 0 15,0 0-15,0 0 0,-1 0 16,1 0-16,0 0 0,0 0 16,0 0-16,0 0 0,-1 0 15,-24 25-15,25-25 0,25 0 16,-25 0-16,-1 0 15,1 0-15,0 0 0,0 0 16,0 0-16,-1 0 0,1 0 16,-25 25-16,50-25 0,-25 0 15,-1 0-15,1 0 16,0 0-16,25 0 0,-26 0 16,1 0-16,0 0 0,0 0 15,0 0-15,-1 0 0,1 0 16,0 0-16,0 0 15,24 24-15,-24-24 0,0 0 16,0 0-16,24 0 0,-24 0 16,0 0-16,0 0 15,0 0-15,0 0 0,-1 0 0,1 0 16,0 0-16,0 0 16,0 0-16,-1 0 15,1 0-15,25 0 16,-25 0-16,-1 0 15,1 0-15,25 0 16,-25 0-16,-1 0 0,1 0 16,0-24-16,0 24 15,0 0 1,-1-25-16,1 25 16,0 0-16,0 0 15,0 0-15,-1-25 0,1 25 16,0-25-1,0 25-15,-25-25 16,25 25-16,-1-24 16,1-1-16,0 0 15,0 0 1,0 0 0,-25 1-16,24-1 15,-24 0-15,25 0 16,-25 0-16,25 25 0,-25-24 15,25-1-15,-25-25 0,25 50 16,-25-25-16,0 1 0,25-1 0,-25 0 16,24-25-16,-24 25 15,0 1-15,25-1 16,-25-25-16,25 25 16,-25 1-16,0-1 15,25 0-15,-25 0 0,25 0 0,-25 1 16,0-1-16,0 0 0,24 0 15,-24 0-15,0 1 0,0-1 16,0-25-16,0 25 16,0 1-16,0-1 0,25 0 15,-25-25-15,0 26 16,0-1-16,0 0 0,0 0 16,0 0-16,0 1 0,0-1 15,0 0-15,0 0 16,0 0-16,0 1 0,0-1 15,0 0-15,0 0 0,0 0 16,0 1-16,-25-1 0,25-25 16,0 25-1,-24 25-15,24-25 0,0 1 16,0-1-16,0 0 0,0 0 16,0 0-1,0 1-15,0-1 0,0 0 16,-25 0-1,25 0-15,0 1 0,0-1 16,-25 0-16,25 0 16,0 0-16,0 1 15,0-1-15,0 0 16,0 0-16,0 0 16,0-24-1,0 24-15,0 0 16,0 0-16,0 1 15,0-1-15,0 0 0,0 0 16,-25 25-16,25-25 16,0 1-16,0-1 15,0 0 1,0 0-16,0 0 16,0 1-1,-25-1 1,25 0-16,-24 0 15,-1 0 1,0 0 0,25 1-16,-25 24 15,25-25-15,0 0 16,-25 25-16,25-25 0,-25 0 16,1 1-1,-1-1 16,0 25-31,25-25 0,-25 25 16,25-25-16,-25 25 16,25-25-1,-24 25-15,24-24 16,-25 24 0,0 0-1,25-25-15</inkml:trace>
  <inkml:trace contextRef="#ctx0" brushRef="#br0" timeOffset="381353.7939">21059 10319 0,'0'-25'15,"-25"25"1,50 0 15,0-25-15,0 25-1,0-25 1,-1 25-16,-24-24 16,25 24-16,0 0 15,0-25-15,0 25 16,-1 0-16,1 0 16,25-25-16,-25 25 0,-1 0 15,1 0-15,0-25 0,25 25 16,-26 0-16,1 0 0,0 0 15,0-25-15,0 25 0,24 0 16,-24 0-16,0 0 0,0 0 16,0 0-16,24 0 0,-24 0 15,0 0-15,0 0 0,-1 0 16,1 0-16,50 0 0,-51 0 0,1 25 16,25-25-1,-1 0-15,-24 0 0,0 0 0,0 0 16,0 0-16,-1 0 15,26 0-15,-25 0 0,0 0 0,-1 0 16,26 0-16,-25 25 16,0-25-16,-1 0 15,1 0-15,0 0 0,0 0 16,0 0-16,-1 0 0,1 0 16,25 0-16,-25 0 0,0 0 15,-1 0-15,1 0 0,25 0 16,-25 0-16,-1 0 0,1 0 15,0 0-15,25 25 0,-26-25 16,1 0-16,0 0 16,0 0-16,0 25 0,-1-25 15,1 24-15,0-24 0,0 25 0,24 0 16,-24-25-16,0 25 16,0-25-16,0 0 0,-25 25 15,49-1-15,-24-24 0,-25 25 16,25-25-16,0 25 0,-1 0 15,1 0-15,0-25 0,0 24 0,24 1 16,-24 0-16,0 0 16,0-25-16,-25 25 0,25-25 15,24 49-15,-24-24 16,-25 0-16,25 24 16,0-24-16,-25 0 15,25 0-15,-25 0 0,24-1 16,-24 1-16,25 0 0,-25 0 15,25 24 1,-25-24-16,0 0 0,25 0 16,-25 0-16,0-1 0,0 1 15,25 0-15,-25 0 0,0 0 16,0 0-16,0-1 16,-25 1-16,25 0 0,-25 0 15,0 24-15,25-24 16,0 0-16,-25 25 15,1-1-15,24-24 16,0 0-16,-25-25 16,25 25-16,-25-1 15,25 1-15,0 0 16,-25 0-16,0 0 0,0-1 16,1 1-16,24 0 0,-25-25 15,0 50-15,0-26 16,0 1-16,25 0 15,-24-25-15,-1 25 0,-25 0 16,25-1-16,1 1 16,-26 0-16,0-25 15,26 25-15,-1-25 16,-25 25-16,25-25 16,-24 24-16,24-24 0,0 0 15,0 25-15,1-25 0,-1 0 16,0 0-16,0 0 0,-49 0 15,24 25-15,25-25 16,-24 0-16,-1 0 0,1 0 16,24 0-16,-25 0 15,25 0-15,-24 0 0,24-25 16,-25 25-16,25 0 0,-24 0 0,24-25 16,-49 25-16,-1 0 15,50-24-15,-24 24 16,-1-25-16,25 25 0,-49 0 15,24-25-15,26 25 16,-1-25-16,-50 0 0,51 25 16,-1-24-16,-25 24 0,25-25 0,-24 25 15,24-25-15,0 25 0,-49-50 16,24 26-16,0 24 16,1-25-16,-1-25 15,25 50-15,-24-49 16,-1 24-16,25 0 0,25 0 15,-49 0-15,-1-24 16,1-1 0,24 25-16,25 1 0,-50-26 15,25 25-15,25 0 16,-24 1-16,-1-1 0,25 0 0,-25 0 16,25 0-16,0 1 0,-25-1 15,25 0-15,0 0 0,0-25 16,0 1-16,0-1 15,0 25 1,0 1-16,0-1 16,25-25-16,-25 25 0,0-24 15,25-1-15,-25 1 32,25-1-32,-1 0 15,1 1-15,0 24 0,-25 0 16,50-24-16,-26 24 0,1 0 15,-25 0-15,25 0 16,0 1-16,0-26 0,-25 25 16,0 0-16</inkml:trace>
  <inkml:trace contextRef="#ctx0" brushRef="#br0" timeOffset="383026.7114">19298 8111 0,'0'-25'16,"25"25"15,0 0-15,-1 25-1,1-25-15,0 0 16,0 0-1,0 0-15,-1 25 16,1-25-16,0 25 16,0-25-16,0 25 15,24-1-15,-24 1 16,0-25-16,0 25 16,0 0-16,-1-25 15,-24 25-15,25-25 0,0 24 16,0 1-16,0 0 0,-1 0 15,1 0-15,0-1 16,-25 1 0,25-25-16,0 25 0,-25 0 15,24-25-15,-24 25 0,25-1 16,-25 1-16,25 0 16,-25 0-16,0 0 0,0-1 15,0 1-15,25 0 0,-25 0 16,0 0-1,0-1-15,0 1 0,0 0 16,0 0-16,0 0 16,0-1-16,0 1 0,0 0 15,0 0-15,-25 0 16,25 0-16,0-1 16,0 1-16,-25 0 15,25 0-15,0 0 16,-25-1-16,25 1 15,0 0-15,-24 0 0,24 0 16,0-1-16,-25-24 16,25 50-16,-25-25 15,25 0-15,-25-25 16,25 24-16,-25 1 0,1-25 16,-1 25-1,0 0-15,0-25 0,0 25 16,-24-1-1,24 1-15,0-25 16,0 25-16,1 0 16,-1-25-16,0 0 0,25 25 0,-25-25 15,0 24-15,-24-24 16,24 25-16,0-25 16,0 0-16,0 25 0,-24-25 15,-1 25-15,25-25 0,1 25 16,-26-25-16,25 24 0,0-24 15,1 0-15,-1 0 0,0 0 16,0 25-16,0-25 0,1 0 16,-26 0-16,25 0 15,25-25 17,25 25-32</inkml:trace>
  <inkml:trace contextRef="#ctx0" brushRef="#br0" timeOffset="384462.3416">25623 8359 0,'0'0'0,"-25"0"16,1 0-1,-1-25-15,0 25 31,0 0-31,0 0 16,1 0-16,-1 0 16,0 0-16,0 0 0,-24 0 15,24 0-15,0 25 16,0-25-16,0 25 0,-24-25 16,24 0-16,0 25 0,0-25 15,1 25-15,-1-25 0,-25 24 16,25-24-16,1 25 0,-1-25 15,0 25-15,0 0 0,0-25 16,0 25-16,1-1 0,-1 1 16,0 25-16,0-25 0,0-25 15,25 24-15,-24 1 16,-1 25-16,0-50 0,25 25 0,-25-1 16,25 1-16,0 0 0,-25 25 15,25-26-15,-24-24 0,24 25 16,0 0-16,0 25 0,-25-25 15,25-1-15,0 1 16,0 0-16,0 0 0,0 0 16,0 24-16,0 1 15,0-25-15,0 24 0,25 1 16,-25-1 0,24 1-16,-24-25 0,25-25 15,-25 49-15,0-24 0,25-25 16,-25 25-16,0 0 0,25-25 15,-25 25-15,0-1 0,25 1 16,-1 0-16,-24 0 0,25 0 16,0-1-1,0 1-15,0 0 16,-1 0-16,1 0 16,0-1-16,0-24 15,-25 25-15,25-25 0,0 0 16,-1 25-16,1-25 0,0 0 15,-25 25-15,25-25 16,0 0-16,-1 0 16,-24 25-16,25-25 0,0 0 15,0 25-15,0-25 16,-1 24 0,1-24-16,-25 25 15,25-25-15,0 0 16,0 0-16,24 25 15,-24-25-15,0 0 16,0 25-16,-1-25 0,1 0 16,0 0-16,0 0 15,0 25-15,-1-25 16,26 0-16,-25 0 16,0 0-16,24 0 15,-24 24 1,0-24-16</inkml:trace>
  <inkml:trace contextRef="#ctx0" brushRef="#br0" timeOffset="390630.7637">15701 13791 0,'0'25'78,"-24"-25"-78,24 25 16,0 0 0,0 0-1,0-1 1,0-48 78,-25 24-79,0 0 1,25-25-1,-25 25 1,0 0 0,50 0 31,0 0-47,0 0 15,24 0 1,-24 0-16,0 0 0,0 0 15,0 0-15,49 0 0,-24 0 16,-26 0-16,26 0 0,-25 0 16,49 0-16,-24 0 0,-25 0 15,-1 0-15,1 0 0,0 0 16,0 0-16,0 0 0,-1 25 16,1-25-16,0 0 15,0 0 16,-75 0 1,25 0-32,-24 0 15,-1-25-15,1 25 0,24 0 16</inkml:trace>
  <inkml:trace contextRef="#ctx0" brushRef="#br0" timeOffset="391008.2612">15801 13891 0,'0'0'0,"0"24"94,0 1-94,0 0 15,0 0-15,-25 0 0,25-1 16,0 1-16,0 0 0,0 25 15,0-1-15,0-24 0,0 25 16,-25-26-16,25 51 0,0-25 16,0-26-16,0 26 0,0-25 0,0 0 15,0 49-15,0-49 16,0 0-16,0-1 0,0 1 16,0 25-16,-25-25 0,25-1 15,0-73 48,0 24-48,0 0 1</inkml:trace>
  <inkml:trace contextRef="#ctx0" brushRef="#br0" timeOffset="391303.5088">15825 14362 0,'0'-25'0,"25"25"63,25 0-48,-25 0 1,-1 0-16,1 0 16,0 0-16,0 0 0,0 0 15,-1 0-15,1 0 16,0 0-16,0 0 16,-25-25-1,25 25-15</inkml:trace>
  <inkml:trace contextRef="#ctx0" brushRef="#br0" timeOffset="391651.621">16446 14287 0,'24'0'63,"1"0"-48,0 0-15,0 0 0,0 0 16,-1 0 0</inkml:trace>
  <inkml:trace contextRef="#ctx0" brushRef="#br0" timeOffset="391839.0115">16421 14436 0,'0'0'0,"-25"0"15,50 0 17,24 0-32,-24 0 15,0 0-15,0 0 16,0-24-16,-1 24 0,1 0 15,0 0 1</inkml:trace>
  <inkml:trace contextRef="#ctx0" brushRef="#br0" timeOffset="403243.8405">17214 13891 0,'0'24'141,"-24"-24"-125,24 25-16,0 0 15,0 0 1,0 0 0,0-1-16,0 1 15,0 0-15,0 0 16,0 0-16,0 24 15,0-24-15,-25 0 0,25 0 16,0-1-16,0 1 0,0 0 16,0 0-16,0 0 0,-25 0 15,25-1-15,0 26 0,0-25 16,0 0-16,0-1 0,0 1 16,-25 25-16,25-25 15,0-1-15,0 1 16,-25 0-16,25 0 0,0 0 0,0-1 15,0-48 32</inkml:trace>
  <inkml:trace contextRef="#ctx0" brushRef="#br0" timeOffset="404475.387">17165 14089 0,'0'0'0,"0"-25"15,0 0 32,25 1-31,-25-1-1,24 25-15,1 0 16,-25-25-16,25 25 0,0-25 16,0 25-16,-1 0 15,26-25-15,-25 25 16,0 0-16,24 0 15,-24 0-15,0 0 16,0 25-16,0-25 16,-25 25-16,24-25 15,-24 25-15,0 0 0,0-1 16,0 1 0,0 0-16,-24 0 15,24 0-15,-25-1 16,0 1-16,25 0 0,-25-25 15,25 25-15,-25-25 0,0 25 16,1-25-16,-1 0 0,25 24 16,-25-24-16,0 0 0,0 0 15,1 25-15,-1-25 16,-25 25-16,25-25 16,25-25 46,25 0-46,0 25-16,0 0 0,0 0 15,-1 0 1,1 0-16,0 0 16,0-24-16,0 24 0,-1 0 15,1 0-15,0 0 16,0 0-16,0 0 0,0 0 0,-1 0 15,1 0-15,0 0 16,0 0 0,0 0-16,-1 24 15,1-24-15,-25 25 16,25-25-16,0 25 0,0 0 0,-1 0 16,1-25-16,-25 25 15,25-1-15,0-24 16,-25 25-16,0 0 0,25 0 15,-25 0 1,0-1-16,-25-24 16,25 25-16,0 0 15,-25 0 1,0 0 0,0-1-1,1-24-15,24 25 0,-25-25 16,0 25-16,25 0 0,-25-25 0,0 25 15,1-1-15,-1 1 16,0-25-16,0 25 0,0-25 16,1 0-16,-26 25 0,25-25 15,0 0-15,0 0 0,1 0 16,-1 0-16,-25 0 0,25 0 16,1 0-16,-1 0 0,0 0 15,-25 0-15,26 0 0,-1 0 16,0-25-16,0 0 15,0 25-15,1 0 16,24-25-16,0 1 0</inkml:trace>
  <inkml:trace contextRef="#ctx0" brushRef="#br0" timeOffset="408508.8166">18430 14287 0,'0'-24'0,"25"24"93,-1 0-93,1 0 16,0 0 0,0 0-16,25 0 0,-26 0 15,1 0-15,0 0 0,0 0 16,24 0-16,-24 0 0,0 0 16,0 0-16,0 0 0,-1 0 15,1 0-15,0 0 16,0 0-1,-25-25 32,-25 25-31</inkml:trace>
  <inkml:trace contextRef="#ctx0" brushRef="#br0" timeOffset="408970.9444">18777 13965 0,'-25'25'62,"25"0"-46,0-1-1,-24 1-15,24 0 16,0 0-16,-25-25 0,25 25 16,0-1-16,0 1 0,0 25 15,0-25-15,0-1 0,-25 1 0,25 0 16,0 25-16,0-25 0,-25-1 15,25 1-15,0 0 0,0 0 16,-25 24-16,25-24 0,0 0 16,0 0-16,0 0 0,0-1 15,0 1-15,0 0 16,0-50 31,25 25-32,0-25-15,-25 1 16,25-1-16</inkml:trace>
  <inkml:trace contextRef="#ctx0" brushRef="#br0" timeOffset="410672.8864">19174 8037 0,'0'-25'16,"-25"25"15,50 0 63,0 0-94,0 0 0,-1 0 15,1 0-15,0 0 0,25 25 16,-26-25-16,1 25 0,0-25 0,0 24 16,24 1-16,-24-25 0,25 25 15,-25-25-15,0 25 0,-1 0 16,26-1-16,-25 1 16,24 0-16,-24 0 15,25 0-15,-25-1 0,-1-24 16,-24 25-16,25 0 0,0 0 15,0 0-15,-25-1 16,25 26-16,-25-25 16,0 0-16,24-1 15,-24 1-15,0 0 0,0 0 16,0 0-16,0-1 0,0 1 16,0 0-16,0 0 0,0 0 0,0-1 15,0 1-15,0 0 16,0 0-16,0 0 0,-24-1 15,24 1-15,-25 0 0,0 25 16,0-25-16,25-1 0,-25 1 0,1-25 16,24 25-16,-50 25 0,25-26 15,0-24-15,1 25 16,-1 0-16,0-25 0,0 0 16,0 0-16,1 0 15</inkml:trace>
  <inkml:trace contextRef="#ctx0" brushRef="#br0" timeOffset="421123.0853">18430 6722 0,'0'-25'16,"-25"25"0,25 25 15,0 0-15,0 0-16,0-1 15,0 1 1,0 25-16,0-25 0,0 0 0,-25-1 15,25 1-15,0 0 0,-25 49 16,25-49-16,0 25 16,-24-25-16,24 24 0,0 26 15,0-51-15,-25 26 0,25-25 16,0 24-16,0 1 0,-25 24 0,25-24 16,0-25-16,-25 74 15,25-25-15,-25-24 0,25 0 16,-24-1-16,24 1 0,-25 74 15,25-99-15,-25 24 16,25-24-16,0 25 0,0 49 16,-25-49-16,25-26 0,0 26 15,0-25-15,0 49 0,0-24 16,0-25-16,-25 24 16,25 1-16,0 24 0,0-49 0,0 25 15,0-1-15,-24-24 0,24 25 16,0 24-16,0-24 0,0-25 15,0 24-15,0 1 0,0 49 16,0-74-16,0 24 0,0 1 16,-25 0-16,25 24 0,0-24 15,0-1-15,0-24 0,0 25 16,0-26-16,0 51 0,0-26 0,0-24 16,-25 0-16,25 25 15,0-1-15,0 1 0,0-25 16,0 0-16,0-1 0,0 1 0,0 0 15,0 0-15,0 0 16,25-50 31,-25 0-31,0 0-16,0 0 15,25 1-15,-25-1 0,0 0 0,0-25 16,0 26-16,0-26 0,0 25 15,0-149-15,0 125 16,0-26-16,24 1 0,-24 0 16,0-1-16,0-49 0,0 50 15,0 24-15,25-24 0,-25 24 16,25-74-16,-25 74 0,25 1 16,-25-26-16,25 1 0,-1 0 15,1-75-15,0 74 0,-25 1 16,25 0-16,-25-1 0,25-49 15,-1 99-15,-24-24 0,0 24 16,0-25-16,0 25 0,0-24 0,0 24 16,0 0-16,-24 0 0,24-24 15,0-26-15,0 51 0,0-1 16,0-25-16,0 25 16,24-24-16,26-1 0,-50 25 0,25-24 15,0 49-15,-25-25 0,24-25 16,1 26-16,-25-1 0,0 0 15,25 0-15,-25 0 16,0 1-16,0-1 0,0 0 16,25 25-1,-25-25-15,25 25 16,-25-25 0,25 25-1,-25 25 32,-25 0-31,25 0-1,-25 0-15,0 49 0,0-24 16,0-1-16,25 1 0,-24-1 16,-26 150-16,50-150 15,0 26-15,-25-1 0,25 1 0,-25 98 16,25-98-16,0-1 0,0 25 15,-24-24-15,24 98 0,-25-98 16,25 24-16,-25-25 0,25 1 16,0-1-16,-25 75 0,0-74 15,25-26-15,0 26 0,-24-26 16,24 75-16,-25-74 0,25-1 16,0 1-16,0 0 0,0-1 15,0 1-15,0-1 0,0-24 16,0 0-16,0-50 15,0 0 1,25 1-16,-25-76 0,24 51 16,-24-1-16,0-24 0,0-25 15,0-75-15,25 75 0,-25 0 16,0-26-16,0 26 0,0 0 16,0-75-16,0 100 0,0-25 15,25 24-15,-25 1 0,0-75 16,0 75-16,0-1 0,0-24 0,0 25 15,25-26-15,0-98 16,-25 99-16,24 0 0,1-1 16,-25 26-16,50-75 0,-50 124 15,25-24-15,-25 24 0,0 0 16,24 25-16,-24 25 16,0 0-16,-24 24 15,24-24-15,-25 25 0,25-1 16,-25 1-16,0 0 0,0 74 15,1-75-15,24 1 0,-25 24 16,25-24-16,-25 74 0,0-50 16,25 1-16,-25-1 0,25 0 0,0 1 15,-24 99-15,24-100 16,-25 25-16,25 0 0,0-24 16,-25 123-16,25-123 0,0 24 0,0 0 15,-25 0-15,25-24 0,-25 98 16,25-73-16,-24-26 0,24 0 15,0 1-15,0 49 0,0-75 16,-25 1-16,25 0 0,0-26 16,0 26-16,0 0 0,0-25 15,0-1-15,0 1 0,25-25 0,-25 25 16,24-25-16,-24-25 16,25-49-1,-25 49-15,25 0 16,-25-25-16,25 1 0,-25-50 15,25 24-15,-25-24 0,24 0 0,-24 0 16,25-25-16,0-124 0,0 99 16,-25 25-16,25-25 0,-1 25 15,-24 25-15,50-100 0,-50 125 16,0 24-16,25 1 0,-25-1 16,0 0-16,0 25 15,0 50-15,0 50 16,-25-26-16,25 1 0,-25 24 15,0 1-15,-24 123 16,24-99-16,0 25 0,-24 0 16,24-24-16,0-1 0,0 99 15,25-123-15</inkml:trace>
  <inkml:trace contextRef="#ctx0" brushRef="#br0" timeOffset="424763.7046">16371 8161 0,'0'-25'16,"25"0"-16,-25 0 31,-25 1 0,50 24 1,0 0-17,0 0-15,-1 0 16,1 0-16,0 0 0,0 0 15,0 0-15,49 0 0,-49 0 16,0 0-16,24 0 0,-24 0 0,25 0 16,24 0-16,-24 0 0,-1 0 15,-24 0-15,25 0 0,24 0 16,-49 0-16,24 0 0,-24 0 16,0 0-16,25 0 15,-1 0-15,-24 0 0,25 0 0,-26 0 16,1 0-16,50 0 0,-50 0 15,-1 0-15,26 0 16,-25 0-16,0 0 0,49 0 0,-49 0 16,0 0-16,-1 0 0,26 0 15,24 0-15,-24 0 0,-25 0 16,24 0-16,1 0 0,-25 0 0,49 0 16,-49 0-16,25 0 0,-26 0 15,1 0-15,25-25 16,-25 25-16,-1 0 0,1 0 0,0-25 15,0 25-15,25 0 0,-26 0 16,1 0-16,0 0 0,0 0 16,49 0-16,-24 0 15,-25-25-15,-1 25 0,1 0 16,25 0-16,-1 0 16,-24 0-16,0 0 0,25 0 0,-1 0 15,-24 0-15,0 0 0,24 0 16,-24 0-16,0 0 0,25-25 0,-26 25 15,1 0-15,0 0 16,0-25-16,24 25 0,-24 0 16,0 0-16,0 0 0,0 0 15,0 0-15,49 0 0,-49 0 0,0 0 16,24 0-16,-24 0 0,25 0 16,-26 0-16,26 0 0,-25 0 15,0 0-15,24 0 16,-24 0-16,0 0 15,24 0-15,-24 0 16,0 0-16,0 0 0,0 0 0,24-24 16,-24 24-16,0 0 15,0 0-15,-1 0 0,26 0 16,-25-25-16,0 25 16,-1 0-16,1 0 0,25 0 0,24 0 15,-49 0-15,25 0 0,-1 0 16,1 0-16,49 0 0,-49 25 15,-1-25-15,1 0 16,0 0-16,-1 0 0,50 0 0,-49 24 16,0-24-16,-1 0 0,1 0 15,24 0-15,-24 0 0,-1 25 0,1-25 16,0 0-16,-1 0 0,75 0 16,-74 0-16,0 0 0,-1 25 15,1-25-15,49 0 16,-49 0-16,-1 0 0,1 0 0,-25 0 15,24 0-15,26 25 0,-51-25 16,26 0-16,0 0 0,-26 0 16,51 0-16,-25 25 0,-26-25 15,26 0-15,0 0 0,-1 0 16,26 25-16,-26-25 0,-24 0 16,0 0-16,24 0 0,1 24 15,-25-24-15,0 0 0,24 0 0,-24 0 16,0 0-16,0 0 0,-1 25 15,1-25-15,0 0 16,25 0-16,-26 0 16,1 0-16,0 0 15,0 0-15,0 0 0,-1 0 16,1 0-16,0 0 0,25 0 16,-26 0-16,1 0 0,0 0 15,0 25-15,0-25 0,24 0 16,-24 25-16,0-25 0,25 25 15,-26-25-15,26 0 0,-25 0 0,24 24 16,-24-24-16,25 0 0,-25 0 16,74 25-16,-74-25 0,24 0 15,-24 0-15,0 25 0,0-25 16,24 0-16,-24 0 0,0 25 16,0-25-16,-1 0 0,51 0 15,-50 0-15,-1 25 0,1-25 16,0 0-16,0 0 0,25 0 15,-26 24-15,1-24 16,0 0-16,0 0 16,0 0-16,-1 0 0,1 0 15,0 0-15,0 0 0,0 0 16,-1 0-16,1 0 0,0 0 16,0 0-16,0 0 0,24 0 15,-24 25 1,0-25-16,0 0 0,-1 0 15,1 0-15,25 0 0,-25 0 16,-1 0 0,1 0-1,-25-25 48,-74 25-48,49-24-15,0 24 16,0-25-16,-24 25 0,24-25 16,-49 0-16,24 0 0,25 25 15,-24-24-15,24 24 0,-50-25 16,51 0-16,-1 25 0,0 0 16,0 0-16,-24-25 0,-1 25 15,25 0-15,-25-25 0,26 25 16,-26 0-16,-24-24 0,49 24 0,-25 0 15,25-25-15,-24 25 0,24 0 16,-49-25-16,24 25 0,0 0 16,26 0-16,-26-25 0,0 25 15,1 0-15,24 0 0,0-25 16,0 25-16,-24 0 0,-1-25 16,25 25-16,1 0 0,-1 0 15,0-24-15,-25 24 0,25 0 16,1-25-16,-1 25 0,0 0 15,0-25-15,-24 25 0,24 0 16,0 0-16,0 0 0,0 0 16,-24-25-16,24 25 0,0 0 0,0 0 15,-24 0-15,24 0 0,-25-25 16,26 25-16,-1 0 0,-25 0 16,25-24-16,-24 24 15,24 0-15,0 0 0,0-25 0,1 25 16,-76 0-16,76 0 0,-1 0 15,0-25-15,0 25 16,-49 0-16,49 0 0,0 0 16,-25 0-16,26 0 0,-1 0 15,-50 0-15,51 0 0,-26-25 16,0 25-16,-24 0 0,49 0 16,-49 0-16,49 0 15,0 0-15,-49 0 0,49 0 16,-25 0-16,1 0 0,24 0 15,-49 0-15,49 0 0,0 0 16,-25 0-16,26 0 0,-1 0 16,-50 0-16,50 0 0,1 0 15,-1 0-15,-25 25 0,1-25 16,24 0-16,0 0 0,0 0 16,0 0-16,1 0 0,-26 0 15,25 25-15,0-25 0,1 0 16,-1 0-16,-25 0 0,25 0 0,1 0 15,-1 0-15,0 0 0,0 0 16,-49 0-16,49 0 0,0 25 16,0-25-16,1 0 0,-51 0 15,50 0-15,1 0 0,-1 0 16,0 0-16,0 0 0,-49 0 16,49 0-16,-25 0 0,1 0 15,24 0-15,-50 0 0,51 0 16,-26 24-16,25-24 0,0 0 15,1 0-15,-51 0 0,50 0 16,-24 25-16,24-25 0,0 0 0,-49 0 16,24 25-16,25-25 0,1 0 15,-26 25-15,-49 0 16,49-25-16,25 0 0,-24 0 16,24 0-16,-50 0 0,26 24 15,24-24-15,-25 0 0,1 0 0,24 0 16,-74 0-16,74 25 15,-25-25-15,1 0 0,24 0 0,-49 25 16,49-25-16,0 0 16,0 0-16,0 0 0,1 0 15,-26 0-15,25 25 0,0-25 0,1 0 16,-1 0-16,-25 0 0,25 25 16,1-25-16,-26 0 0,25 0 15,-25 0-15,1 0 0,-1 25 16,25-25-16,1 0 0,-1 0 15,-25 0-15,25 0 0,1 0 16,-1 0-16,0 0 0,0 0 0,-24 0 16,24 0-16,0 0 15,0 0-15,0 0 0,-49 0 16,49 0-16,0 0 0,1 0 16,-1 24-16,0-24 0,-25 0 15,26 0-15,-1 0 0,0 0 0,0 0 16,-24 0-16,24 0 0,-25 0 15,25 0-15,0 0 16,-24 0-16,-1 0 0,25 0 0,1 0 16,-1 0-16,-25 0 15,25 0-15,1 0 16,-1 0-16,-25 0 16,25 0-16,1 0 0,-1 0 15,-25 0-15,25 0 16,1 0-16,-1 0 15,-25 0-15,25 0 16,1 0-16,-1 0 16,0 0-16,0 0 0,0 0 15,1 25-15,-1-25 16,0 0-16,0 0 16,0 0-1,50 0 32,0 0-31,0 0-16,24 0 15,26-25-15,-50 25 0,24 0 0,1 0 16,-1 0-16,51 0 0,-76 0 16,26 0-16,-25 0 0,24 0 15,-24 0-15,25 0 16,-1 0-16,-24 0 0,0 0 0,25 0 15,24 0-15,-49 0 0,25 0 16,-1 0-16,75 0 16,-49 0-16,24 0 15,-74 0-15,-1 0 0,26 0 16</inkml:trace>
  <inkml:trace contextRef="#ctx0" brushRef="#br0" timeOffset="433075.7917">17016 8607 0,'-25'0'16,"25"-25"15,-25 25-16,1 0 17,-1 0-17,0 0 1,0 0-16,25 25 0,-25-25 0,1 25 16,-1 0-16,0 0 0,25-1 15,-25 26-15,0 0 16,25-26-16,0 51 0,0-50 15,0 24-15,0-24 0,25 25 16,0-1-16,0-24 0,0 0 16,-1-25-16,1 25 0,0-25 15,49 0-15,-49 0 0,0 0 16,0-25-16,0 0 0,49 0 16,-49 1-16,0-26 0,-25 25 15,24 0-15,-24-24 0,25-26 16,-25 50-16,0 1 0,0-26 0,-25 25 15,25 0-15,-74-24 0,49 24 16,0 25-16,1-25 0,-26 25 16,0-25-16,26 25 0,-26 0 15,25 0-15,0 0 0,1 25 16,-1 0-16,25 0 0,-25-25 16,25 25-16,-25-1 0,25 26 15,0-25-15,0 0 0,0-1 0,0 1 16,0 0-16,25 0 15,0 0-15</inkml:trace>
  <inkml:trace contextRef="#ctx0" brushRef="#br0" timeOffset="434023.2043">16917 10096 0,'0'-25'0,"-25"25"16,0 0-1,25 25 16,0-1-31,0 1 16,-25 0-16,25 25 16,0-26-16,-24 26 0,24-25 15,-25 24-15,25-24 0,-25 0 16,25 49-16,0-49 16,-25 0-16,25 0 0,0-50 15,0 0 1,25-49-16,-25 24 15,0 25-15,0-24 0,25-26 16,-25 26-16,25-50 0,-25 49 16,24 0-16,-24 1 15,0 24-15,25-25 0,-25 75 32,0 25-32,-25-26 0,25 1 15,0 25-15,-24 0 0,24 49 16,0-50-16,-25 1 0,25 0 15,-25-1-15,25-24 0,0 25 16,0-26-16,0 1 0,0-74 16,0 24-1,25 0-15,-25 0 0,25-24 16,-25-1-16,49-74 0,-49 74 16,25 1-16,-25 24 0,0-25 0,0 25 15,0 50 1,0 50-1,-25-50-15,0 24 0,25-24 16,-24 25-16,-1 24 0,25-49 16,-25 0-16,25-1 0,0 1 15,25-50 1,-25 1-16,25-1 0</inkml:trace>
  <inkml:trace contextRef="#ctx0" brushRef="#br0" timeOffset="435749.3377">18331 8260 0,'0'-25'16,"0"50"-16,24-50 0,-24 75 31,0-25-15,0-1-16,0 1 0,-24 50 0,24-26 15,-25 26-15,25-26 0,-25 1 16,0 99-16,25-100 0,-25 26 16,25-1-16,-24 1 0,-1-1 15,-25 75-15,50-75 0,-25 1 16,-24 98-16,24-24 15,25-75-15,0-24 0,-25 24 16,25-24-16,-25 0 0,25 24 16,0-24-16,0-25 0,0-1 15,0 1-15,25-50 16,-25 1-16,0-1 16,0-25-16,25-49 0,0 49 0,0-24 15,-25-1-15,0 1 0,24-75 16,-24 50-16,25 0 0,-25 24 15,0-24-15,0 25 0,0-50 16,25 49-16,-25 1 0,0 24 16,25 1-16,-25-1 0,25-49 0,-1 49 15,-24 25-15,25-24 16,-25 24-16,25-49 0,0 49 16,-25 0-16,0 50 31,0 0-31,0-1 0,-25 26 0,0 49 15,25-24-15,-25-1 0,25 0 16,-24 1-16,-1 24 0,0 75 16,25-75-16,0 0 0,-25 25 15,25-25-15,-49 75 0,49-75 16,-25-24-16,25 24 0,-25-25 16,25-24-16,-25 124 15,25-125-15,0-24 0,0 0 16,0 0-16,0-1 0,25-24 15,-25-49-15,25 49 16,0-75-16,-25 26 0,24-1 0,1 1 16,-25-1-16,50-99 0,-50 75 15,0-1-15,25-24 0,-25 0 16,24 0-16,-24-100 0,0 75 16,25 25-16,-25-25 0,0 25 15,25-1-15,-25-73 0,0 98 16,25 1-16,-25 0 0,0 24 15,25-49-15,-25 49 0,0 25 16,0 1-16,0-1 0,24 0 16,-24 0-16,0 50 15,0 0 1,0 49-16,0-24 0,-24 24 0,24 1 16,-50-1-16,25 124 0,0-98 15,1-1-15,-1 25 16,0-25-16,25 25 0,-50 99 15,26-24-15,24-100 0,-25 0 16,25 50-16,-25-74 0,25-26 16,0 1-16,0-1 0,0-24 15,0 0-15,0 0 0,0-50 16,25 0-16,0-49 16,-25 24-16,24-24 0,1-1 15,-25 1-15,25-1 0,0-123 0,-25 99 16,25 0-16,-25-25 0,0 24 15,0-123-15,0 124 16,0 0-16,0-1 0,0 1 0,0 25 16,0-50-16,0 74 15,0 1-15,0-1 0,0 25 0,24-24 16,1 49-16,-25 24 16,0 26-16,0-25 15,0 24-15,0 26 0,0-1 16,0 1-16,0 123 0,-25-99 15,25 0-15,0 1 0,0 24 16,-49 74-16,49-99 0,-25 1 0,25-1 16,-25-25-16,0 25 0,1 50 15,24-74-15,-25-26 0,25 26 16,-25-50-16,25 49 0,0-49 16,0 0-16,50-100 15,-26 26 1,1-1-16,0 0 0,0-24 0,24-125 15,-24 100-15,25-25 0,-25 0 16,-25 0-16,24 0 16,1-149-16,0 174 0,-25-25 15,25 25-15,-25 24 0,0-24 16,0 50-16,0 24 0,-25 74 16,0 1-1,25 0-15,-25 24 16,1 0-16,-1 150 0,0-125 0,0 25 15,25-25-15,-25 25 0,1 0 16,-1 75-16,25-100 0,-25 0 0,25-25 16,-25 1-16,25-25 15,-25 49-15</inkml:trace>
  <inkml:trace contextRef="#ctx0" brushRef="#br0" timeOffset="449297.0072">19670 13841 0,'0'-25'15,"0"0"1,-25 50 31,1-25-16,24 25-31,-25 0 0,25 0 16,-25-1-16,0 1 0,25 0 15,-25 0-15,0 49 0,1-24 0,24-25 16,-25 24-16,0 1 0,0 49 15,25-49-15,-25-1 0,25 1 16,-24-25-16,24 24 0,0 1 16,0-25-16,-25-25 0,25 25 15,25-50 1,-25 0-16,24 0 16,1-24-16,-25 24 15,25-25-15,-25 25 0,25 1 0,-25-26 16,25-25-16,-1 26 0,1-1 15,-25 25-15,25-24 0,0-26 16,0 51-16,-25-1 0,25 0 16,-25 0-16,24 0 0,-24 1 15,25 48 17,-25 26-32,0-25 0,0 0 15,0-1-15,25 51 0,-25-26 0,0-24 16,25 25-16,-25-1 0,0 1 15,25 25-15,-25-26 0,24 1 16,-24-25-16,0 24 0,25 1 16,-25-25-16,0-1 15,0 1-15,0 0 0,-25-25 32,1-50-32,-1 50 15,0-24-15</inkml:trace>
  <inkml:trace contextRef="#ctx0" brushRef="#br0" timeOffset="449459.4487">19447 14436 0,'0'0'0,"0"-24"16,0-1 0,25 25-16,-1 0 15,1 0-15,25 0 16,-25 0-16,0 0 0,-1 0 15,26-25-15</inkml:trace>
  <inkml:trace contextRef="#ctx0" brushRef="#br0" timeOffset="449689.5309">20141 13717 0,'0'0'0,"25"-25"16,-50 50-1,25 25 1,0-26-16,-24-24 0,24 25 16,0 0-16,-25 25 0,25-26 0,0 1 15,0 0-15,0 0 0,0 0 16</inkml:trace>
  <inkml:trace contextRef="#ctx0" brushRef="#br0" timeOffset="455047.2868">20762 13915 0,'0'-24'31,"0"-1"32,0 0-32,-25 25-15,0 0-16,0 0 15,-25 25 1,26 0-16,-1-25 15,0 24-15,0 1 16,0 0-16,1 0 0,24 0 16,-25-1-16,0 26 0,25-25 15,0 24-15,-25-24 0,25 0 16,0 25-16,0 24 0,0-49 16,0 0-16,0 24 0,0-24 15,25 25-15,-25-25 0,25-1 16,0 1-16,-25 0 0,24 0 15,26 0-15,-50-1 0,25-24 0,0 25 16,-1-25-16,26 0 0,-25 0 16,0 0-16,0 0 15,-1 0-15,1 0 16,-25-25-16,25 25 16,-25-24-16,25-1 15</inkml:trace>
  <inkml:trace contextRef="#ctx0" brushRef="#br0" timeOffset="455358.4915">21158 13444 0,'0'0'0,"25"0"16,-25 25-1,0 0-15,0 24 16,0-24-16,0 0 0,0 0 15,0 0-15,0 49 0,0-49 16,0 0-16,0-1 0,-25 26 16</inkml:trace>
  <inkml:trace contextRef="#ctx0" brushRef="#br0" timeOffset="457814.4614">21580 14312 0,'0'-25'0,"-25"25"16,50 0 78,0 0-79,0 0 1,24 0-16,-24 0 0,0 0 16,25 0-16,-26 0 0,51 0 0,-26 0 15,1 0-15,-25-24 0,24 24 16,26 0-16,-50 0 0,24 0 15,-24 0-15,0 0 0,24 0 16,-24 0 0,0 0-1,-25-25 1,-25 25 15</inkml:trace>
  <inkml:trace contextRef="#ctx0" brushRef="#br0" timeOffset="458093.8265">22101 13891 0,'-25'0'0,"25"-25"16,0 50 15,-25-1-31,25 1 0,0 25 16,0-25-16,0 24 0,-24-24 15,24 25-15,0 24 0,-25-24 0,25-1 16,0-24-16,0 25 0,0-25 16,-25 49-16,25-49 15,0 0-15,0-1 0,-25 1 16,25 0-16,25-75 31</inkml:trace>
  <inkml:trace contextRef="#ctx0" brushRef="#br0" timeOffset="463842.9139">23168 13791 0,'0'-24'31,"0"48"16,0 1-32,-25-25 1,25 25-16,-25 0 0,25 0 16,-25-1-16,25 1 15,-25 0-15,25 0 0,-49 49 16,49-24-16,-25-25 0,0 24 0,25-24 15,-25 25-15,1 24 0,-1-49 16,25 25-16,0-26 0,-25 1 16,25 25-16,-25-25 15,25-50 1,25 0 0,-25-25-16,50 1 15,-26-1-15,-24 25 0,25-24 16,0-1-16,0 0 0,0-24 15,-1 24-15,1 26 0,-25-26 16,25 25-16,0-24 0,0-1 16,-1 25-16,-24 0 0,25 25 0,-25-24 15,25-1-15,-25 50 32,0 24-17,0-24-15,25 0 0,-25 24 16,0-24-16,0 0 0,0 25 15,0-26-15,0 26 0,25 24 0,-25-49 16,0 25-16,0-1 0,0-24 16,0 50-16,0-50 15,24 24-15,-24-24 0,0 0 16,0 0-16,0-1 0,25 1 16,-25-50 15,0 1-31,-25-1 15,1 25 1</inkml:trace>
  <inkml:trace contextRef="#ctx0" brushRef="#br0" timeOffset="464019.458">23044 14263 0,'0'-25'16,"24"25"-1,26 0 1,-25 0-16,24 0 0,-24 0 16,0 0-16,25 0 0,-1 0 15,-24 0-15,0-25 0,0 0 16</inkml:trace>
  <inkml:trace contextRef="#ctx0" brushRef="#br0" timeOffset="466983.1718">24110 13965 0,'0'-25'0,"0"50"0,25-75 16,-25 26-16,25-1 16,-25 0-1,0 0 1,-25 25 0,0 0-1,25-25-15,-25 25 0,1 0 16,-1 0-16,0 25 0,0 0 15,0 0 1,1 24-16,-1-24 0,25 0 16,-25 0-16,0 0 0,0 49 15,25-49-15,-25 24 0,25-24 16,0 25-16,0-25 0,0 49 16,25-49-16,-25 0 0,25 0 15,0-1-15,25 26 0,-26-25 16,1-25-16,25 0 0,-1 25 15,1-25-15,24 0 0,-24 0 0,0 0 16,-1 0-16,1-25 0,-1 0 16</inkml:trace>
  <inkml:trace contextRef="#ctx0" brushRef="#br0" timeOffset="469588.9125">17884 15528 0,'25'0'15,"0"0"1,0 0-16,-1-25 15,1 25 1,0 0-16,25 0 0,-26 0 0,1 0 16,0 0-16,0 0 0,0 0 15,24 0-15,-24 0 0,0 0 16,0 0-16,24 0 16,-24 25-16,0-25 0,0 0 15,-1 0-15,26 0 0,25 0 16,-26 0-16,1 0 0,-1 0 0,26 0 15,-26-25-15,100 25 0,-74-25 16,24 25-16,-25 0 0,25 0 16,100-25-16,-100 25 15,0 0-15,25 0 0,0-24 16,0 24-16,100 0 0,-100 0 0,24 0 16,-23 0-16,-1 0 15,24 0-15,100 0 0,-124 0 0,0 0 16,0 0-16,1 0 0,98 0 15,-124 0-15,25 0 0,-25 0 16,0 0-16,1 0 0,73 0 16,-73 0-16,-1 0 0,-25 0 0,1 0 15,-1 0-15,50 0 0,-74 0 16,-1 0-16,-24 0 0,0-25 16,0 25-16,-1 0 0,-73-25 31,24 25-31,0 0 15,-24 0-15,24 0 0</inkml:trace>
  <inkml:trace contextRef="#ctx0" brushRef="#br0" timeOffset="470336.9774">18728 15677 0,'24'0'47,"26"0"-47,-25 0 16,0 0-16,-1 0 0,1 0 15,0 0-15,49 0 0,-49 0 16,25 0-16,-1 0 0,-24 0 16,99 0-16,-74 0 0,-1 0 15,26 0-15,-26 0 0,26 0 16,49-25-16,-50 25 0,1 0 0,24 0 16,-25-25-16,1 25 0,123 0 15,-99 0-15,1 0 16,-1 0-16,0 0 0,100 0 15,-100 0-15,0 0 0,25 0 0,-25 0 16,0 0-16,100 0 0,-100 0 0,-24 0 16,24 0-16,-25 0 15,50 0-15,-74 0 0,-1 0 16,-24 0-16,0 0 0,0 0 16,-50 0-1,-25 0 1,26 0-16,-1 0 15,0 0-15</inkml:trace>
  <inkml:trace contextRef="#ctx0" brushRef="#br0" timeOffset="527090.689">19348 7888 0,'-25'-25'0,"0"0"16,0 25-16,25-25 0,-25 25 16,25-24-16,0-1 15,25 25-15,0 0 16,0 0-16,0 0 15,-1 0-15,1 0 16,0 0-16,0 0 0,0 0 16,-1 0-16,1 25 0,0 24 15,0-49-15,0 25 16,0 0-16,-25 0 0,49 24 16,-24 1-16,0-25 0,0 0 15,-1 24-15,1-24 0,25 49 16,-25-49-16,-1 25 0,1-25 15,0 24-15,0 26 0,-25-51 0,25 26 16,-25 0-16,0-26 16,0 26-16,0 49 0,0-74 0,-25 25 15,25-1-15,-25-24 16,0 49-16,25-49 0,-25 25 0,1-25 16,24 24-16,-25-24 0,-25 50 15,25-51-15,1 1 0,-1 25 16,0-25-16,-49 24 0,49 1 15,0-25-15,0-1 0,0 1 16,0 0-16,-24 25 0,-1-26 16,25-24-16,1 25 0,-1 0 15,-50 0-15,51-25 0,-1 25 16,0-25-16,0 0 0,0 24 0,-24-24 16,24 0-16,0 0 15,0 0 1</inkml:trace>
  <inkml:trace contextRef="#ctx0" brushRef="#br0" timeOffset="528336.2248">25772 8434 0,'0'0'0,"-25"-25"16,25 0-16,0 0 16,-25 25-1,25-25-15,0 1 16,0-1-1,-49 25 17,24 0-32,0 0 0,0-25 15,1 25-15,-1 0 0,-25 0 16,25 0-16,1 25 0,-1-25 16,0 25-16,-25-25 0,1 24 15,24 1-15,-25 0 0,26 0 0,-1-25 16,-50 49-16,51-24 0,-1 0 15,0 0-15,0 0 16,-24 24-16,-1 1 0,25-1 16,0-24-16,0 25 0,-24-25 0,24 24 15,-49 50-15,49-49 16,25-25-16,-25 0 0,-25 49 16,50-49-16,0 0 0,-24 0 0,24-1 15,0 1-15,0 25 16,0-25-16,0-1 0,-25 1 15,25 0-15,0 25 0,0-26 16,0 1-16,0 0 0,0 0 16,25 0-16,-1-1 0,-24 1 15,25-25-15,-25 25 0,25 0 16,-25 0-16,25-25 16,-25 24-16,25-24 0,-25 25 0,24 0 15,1-25-15,-25 25 0,25-25 16,-25 25-16,50-1 0,-26 1 15,1-25-15,-25 25 16,25-25-16,0 25 0,0 0 16,0-25-16,-1 24 0,1-24 15,0 25-15,0 0 0,0-25 0,-1 25 16,1-25-16,-25 25 0,75-25 16,-51 25-16,1-25 0,0 0 15,25 24-15,24-24 0,-24 0 16,-26 0-16,26 25 0,-25-25 15,24 0-15,26 0 0,-50 0 16,24 25-16,-24-25 0,0 0 0,24 0 16,-24 0-16,0 0 15,0 0-15,0 0 0,0 0 16,-1 0-16,1 0 16,0 0-1,-25-25 1</inkml:trace>
  <inkml:trace contextRef="#ctx0" brushRef="#br0" timeOffset="533092.1181">19819 8334 0,'0'-24'47,"0"-1"15,0 0-30,0 0-17,0 0 1,0 1-1,-25-1 1,25 0-16,-25 25 0,25-25 16,-24 25-16,-1-25 15,0 25 1,25-24-16,-25 24 0,0-25 16,1 25-16,-1-25 15,0 25-15,0-25 0,0 25 16,0 0-16,1 0 15,-1 0-15,-25 0 0,25 0 16,1 0-16,-1 25 0,0-25 16,-49 0-16,49 0 0,0 25 15,0-25-15,0 25 0,-24-1 16,24-24-16,25 25 0,-25-25 16,-24 25-16,49 0 15,-25 0-15,0-1 16,0 1-16,-24 25 15,24-50-15,0 25 0,25-1 0,-25 1 16,0 0-16,-24 25 0,24-26 16,25 26-16,-25-25 0,0 0 15,25 24-15,-24-24 0,24 0 16,-25 24-16,25-24 0,0 0 16,-25 25-16,25-1 0,-25-24 15,25 0-15,0 0 0,0 24 16,0-24-16,0 0 0,0 25 0,0-26 15,0 1-15,0 25 16,0-25-16,25-1 0,-25 1 0,25 25 16,-25-25-16,0-1 15,25 1-15,-1 0 0,1 25 16,0-26-16,0-24 16,0 25-16,-1-25 0,26 50 15,-25-50-15,0 25 0,-1-1 16,1-24-16,0 25 0,25 0 15,-50 0-15,24-25 0,1 0 0,0 25 16,25-25-16,-26 0 16,1 24-16,0-24 0,0 0 0,0 0 15,49 0-15,-49 0 0,0 0 16,24 25-16,-24-25 16,49 0-16,-49 0 0,25 0 0,-25 0 15,0 0-15,-1 0 0,51-25 0,-50 25 16,-1 0-16,1-24 15,0 24-15,49-25 0,-49 25 16,0-25-16,0 25 0,0-25 16,-1 25-16,51-25 0,-50 1 15,-1-1-15,1 25 0,0-25 0,25 0 16,-26 0-16,1 25 16,0-24-16,0-1 0,-25 0 15,49 0-15,-49 0 0,25 1 0,-25-1 16,25 0-16,0-25 15,-25 26-15,25-1 0,-25 0 0,0 0 16,0 0-16,24-24 0,-24-1 16,0 25-16,0 0 0,0-24 15,0-1-15,-24 1 0,24 24 16,-25-50-16,0 51 16,-25-51-16,50 50 0,-24 1 0,-1-26 15,25 25-15,-50-24 16,50 24-16,-25 0 0,1 25 0,-1-25 15,25 0-15,-50-24 0,50 24 16,-25 0-16,1 0 16,-1 1-16,0-26 0,0 50 0,-24-25 15,24 0-15,0 1 0,0 24 16,-24-50-16,-1 50 0,25 0 16,0-25-16,1 25 0,-26-25 15,25 25-15,0 0 16,1 0-16,-1 0 0,0 0 0,-50 25 15,51 0-15,-1-25 0,-25 25 0,25 0 16,-49-1-16,24 1 16,26-25-16,-1 25 0,-25 0 15,-24 24-15,49-24 0,0 0 16,0 0-16,1 24 0,-26 1 16,50-25-16,-25 0 0,25-1 15,-25 1-15,25 25 0,-24-1 16,-1-24-16,25 25 0,-25-25 15,25-1-15,-25 51 0,25-50 16,0-1-16,-25 26 0,25-25 16,0 0-16,0 24 0,0 1 0,0-25 15,0 0-15,0-1 0,25 26 16,-25-25-16,25-25 0,-25 25 16,25-1-16,0 1 0,-1 25 15,-24-25-15,25-25 0,0 24 16,-25 1-16,50 0 0,-26 0 15,1 0-15,0-1 0,0-24 16,0 25-16,24 0 0,-24 0 16,0 0-16,0-25 0,-1 24 15,26-24-15,-25 25 0,24-25 16,-24 25-16,0-25 0,0 0 16,24 0-16,-24 25 0,0-25 15,0 0-15,0 0 0,24 0 0,-24 0 16,0 0-16,0 0 0,0 0 15,-1 0-15,26 0 0,-25 0 16,24-25-16,-24 25 0,0 0 16,25-25-16,-26 25 0,1-25 15,0 1-15,0 24 16,24-25-16,-24 0 0,0 0 16,0 0-16,0 25 15,-1-49-15,1 24 0,0 0 0,0 0 16,0 1-16,-1-1 0,26-25 15,-50 25-15,25 1 0,0-1 16,-1 0-16,1-25 0,-25 1 0,25 24 16,-25 0-16,0 0 15,0-24-15,25-26 0,-25 50 0,0 1 16,0-26-16,0 25 0,0-49 16,0 49-16,0-25 0,-25 26 15,25-1-15,-25 0 0,0-49 16,1 49-16,24 0 0,-25 0 15,0 0-15,-25 1 0,26-1 16,-1 0-16,0 0 0,0 25 16,0-25-16,-24-24 0,49 24 0,-25 0 15,0 25-15,0-25 0,-24-24 16,24 49-16,0-25 0,0 0 16,1 25-16,-1 0 0,-25-25 15,25 25-15,1-25 0,-1 25 16,-25 0-16,1 0 0,-1 0 15,25 0-15,-24 0 0,24 0 16,-25 0-16,-24 25 16,24-25-16,25 0 0,0 25 15,1 0-15,-1-25 0,-50 50 16,26-26-16,24 1 0,25 0 16,-25-25-16,-24 50 0,24-26 15,0 1-15,0 0 16,0 0-16,-24 24 0,49-24 15,-25 0-15,25 0 0,-25 0 16,0 49-16,25-49 0,-24 0 16,24-1-16,0 1 0,-25 0 15,25 49-15,-25-49 0,25 0 16,0 25-16,-25-26 0,25 26 16,0-25-16,0 24 0,0-24 15,0 25-15,25 0 16,-25-26-16,0 1 0,0 0 0,25 0 15,24 24-15,-24-24 16,-25 0-16,25 0 0,0-25 16,0 25-16,-1-1 0,1 1 0,0 0 15,0-25-15,24 25 0,1 0 16,-25-25-16,24 0 0,-24 24 16,0-24-16,25 0 0,-1 25 15,1-25-15,-25 0 0,-1 0 16,26 0-16,0 0 0,-25 0 15,49 0-15,-49 0 0,0 0 16,-1 0-16,1 0 0,0-25 16,0 25-16,0 0 0,24-24 15,-24-1-15,0 25 0,0-25 16,-1 25-16,1-25 0,0 0 16,0 1-16,0 24 0,-1-25 15,-24 0-15,50 0 0,-50 0 16,25 1-16,-25-1 0,25 0 15,-1 0-15,1-24 0,-25 24 16,0 0-16,25 0 0,0-25 16,-25 26-16,0-1 15,25 0-15,-25-25 0,0 26 0,24-26 16,-24 25-16,0-24 0,0 24 16,0 0-16,0-25 0,0 26 15,0-1-15,-24 0 0,24 0 16,0 0-16,-25-24 15,0 24-15,25 0 0,0 0 0,-25 1 16,0-51-16,1 50 0,-1 1 0,0-1 16,0 0-16,0 0 15,-24 0-15,24 1 0,0-1 16,0 25-16,1-25 0,-26 0 16,0 25-16,26-25 0,-1 25 15,0 0-15,0-25 0,0 25 16,1 0-16,-1 0 15,-25 0-15,1 0 0,24 25 16,0-25-16,0 25 0,-25-25 16,26 25-16,-51 0 0,50 0 0,1-1 15,-1 1-15,-25 0 0,1 25 16,24-26-16,0 1 0,0 0 16,0 0-16,1 0 0,-1 24 15,0-24-15,0 0 0,0 0 16,-24 74-16,49-74 15,-25 24-15,0 1 0,0-1 16,25 1-16,-24-25 0,24 0 16,0 24-16,0-24 0,0 49 15,0-49-15,0 0 0,0 0 16,0 25-16,0-1 0,0-24 16,24 25-16,1-26 15,0 1-15,0 25 0,-25-25 16,25-1-16,24 51 15,-24-50-15,0-1 0,0 1 16,-1 0-16,1 0 0,0-25 16,25 25-16,-26-1 0,1 1 0,25-25 15,-25 25-15,-1-25 0,51 25 16,-50-25-16,-1 0 0,26 0 16,-25 0-16,49 25 0,-49-25 15,0 0-15,0 0 0,0 0 16,24 0-16,-24 0 0,0-25 15,24 25-15,-24-25 0,0 25 0,25-50 16,-1 50-16,-24-24 16,0-1-16,0 0 0,24 0 15,-49 0-15,25 1 0,0 24 16,0-25-16,-1 0 0,1-25 16,0 26-16,-25-1 0,25 0 15,0 0-15,24-49 0,-49 49 16,25 0-16,-25 0 15,25 1-15,-25-51 0,0 50 16,0 0-16,0 1 0,0-1 16,0-25-16,0 25 0,0 1 0,0-1 15,0 0-15,0-25 0,0 1 16,0 24-16,-25 0 0,25 0 16,0 1-16,-25-26 0,0 50 0,25-25 15,-24 0-15,24 1 16,-25 24-16,0-50 0,25 25 0,-25 0 15,0 1-15,25-1 0,-49-25 16,24 25-16,0 25 0,25-24 16,-25 24-16,1 0 0,-26-25 15,25 25-15,0-25 16,1 25-16,-1 0 0,0-25 16,-25 25-1,1-25-15,24 1 16,0 24-1</inkml:trace>
  <inkml:trace contextRef="#ctx0" brushRef="#br0" timeOffset="535450.3523">22027 10492 0,'0'-24'0,"0"-1"0,0 0 15,0 0-15,-25 0 16,25 1-16,0-1 16,-25 25-16,25-25 15,-25 25-15,0-25 0,1 0 16,-26 1-1,25 24-15,0-25 0,1 25 16,-1 0-16,0 0 0,-50 0 16,51 0-16,-1 0 0,-25 25 15,25-25-15,-24 24 0,-26 1 16,51 0-16,-1 0 0,-25 0 16,25-1-16,-24 26 0,24 0 15,0-26-15,0 26 0,1-25 16,-26 24-16,0 26 0,26-26 15,-1-24-15,0 25 0,0-1 0,-24 26 16,24-26-16,25 1 0,-25-25 16,25 24-16,0 1 0,0 25 15,0-26-15,25-24 16,-25 25-16,25-26 0,24 51 16,-24-50-16,-25-1 0,25 1 0,0 0 15,24-25-15,1 25 0,-25 0 16,-1-25-16,26 0 0,0 0 15,24 0-15,-49 0 0,24 0 16,1 0-16,0-25 0,-26 25 16,51 0-16,-50-25 0,24 0 15,-24 0-15,25 25 0,24-49 0,-49 24 16,25 25-16,-26-25 16,1 0-16,25 1 0,-1-51 0,-24 50 15,0 1-15,0-26 0,0 25 16,-1-49-16,1 49 0,-25 0 15,25 0-15,-25-24 0,25 24 16,-25-50-16,0 51 0,25-26 16,-25 25-16,0 0 0,0-49 15,0 49-15,0 0 0,0-24 16,-25 24-16,25 0 0,-25-24 16,0 24-16,25 0 0,-25 0 0,1 0 15,-1-24-15,0 24 0,0 0 16,0 25-16,1-25 0,-1 1 15,-25-1-15,25 0 0,-49 25 16,49 0-16,-49-25 16,49 25-16,0 0 0,0 0 15,-24 25-15,24-25 0,-50 25 16,51 0-16,-1-1 0,-25 1 16,1-25-16,-26 50 0,26-25 15,24-1-15,-25 1 0,1 0 16,24 0-16,-50 49 0,51-49 0,-26 0 15,25 24-15,0-24 0,-24 25 16,49-1-16,-25-24 0,25 25 16,-25-25-16,25-1 0,0 76 15,-25-76-15,25 26 16,0-25-16,0 24 0,0 26 0,25-50 16,-25 24-16,25-24 0,-25 0 15,25 25-15,0-1 0,-1-24 16,1 0-16,0 0 0,0-1 15,24 26-15,1-25 0,-25 0 16,0-25-16,24 24 0,-24-24 16,49 25-16,-49 0 0,25-25 0,-25 0 15,24 0-15,26 0 0,-51 0 16,26-25-16,-25 25 0,0-25 16,24 25-16,26-49 15,-50 49-15,-1-25 0,26 0 0,-25 0 16,24 1-16,-24-1 0,25 0 15,-25-25-15,-1 26 0,1-1 16,25-50-16,-25 51 0,-1-26 16,1 25-16,0-25 15,0-24-15,-25 24 0,25 26 0,-25-26 16,24 25-16,-24-24 0,0-26 0,0 50 16,0 1-16,0-1 0,0 0 15,0-49-15,-24 49 0,24 0 16,0 0-16,0 0 0,-25 1 15,-25-26-15,50 25 0,-25 0 16,1 1-16,-1 24 0,-25-50 16,25 25-16,1 25 15,-1-25-15,0 25 0,-25-24 0,26 24 16,-1-25-16,-25 25 16,25 0-16,-49 0 0,49 0 15,0 0-15,-24 0 0,24 0 0,0 0 16,-49 0-16,49 0 15,0 25-15,0-25 0,-24 24 0,-1 26 16,0-50-16,26 25 16,-1 0-16,0-25 0,0 24 15,-24 26-15,24-25 0,25 0 16,-25-1-16,25 1 0,-25 0 16,25 0-16,0 0 0,50-1 15,-25 26-15,-1-25 16,1-25-16</inkml:trace>
  <inkml:trace contextRef="#ctx0" brushRef="#br0" timeOffset="537842.8634">22002 10269 0,'0'0'0,"-25"0"16,25-25-16,-25 25 15,25-24-15,-25 24 16,1-25 0,-1 0-16,0 25 15,0-25 1,0 25-16,1 0 0,-1 0 16,0 0-16,0 0 0,0 0 15,0-25-15,1 25 0,-1 0 16,0 0-16,0 0 0,0 0 15,1 0-15,-26 25 0,25-25 0,0 25 16,1-25-16,-1 25 16,-50 24-16,26-24 0,24 0 15,0 0-15,-24 0 0,-26 49 16,50-49-16,1 24 0,-26-24 0,25 25 16,0-25-16,-24 74 0,24-74 15,25 24-15,-25 1 0,25-25 16,-25 24-16,25 26 0,-24-26 15,24 1-15,0-1 0,0 1 16,-25 25-16,25-51 0,0 26 16,0-25-16,0 24 0,0-24 0,0 50 15,0-51-15,0 26 16,0-25-16,25 0 0,-1 24 16,1-24-16,-25 25 0,25-26 0,25 1 15,-26-25-15,51 50 0,-26-50 16,-24 25-16,25-25 0,-1 0 15,51 0-15,-51 0 0,-24 0 16,25-25-16,-26 25 0,26-25 16,0 0-16,-1 0 0,-24 25 0,0-24 15,0-1-15,49 0 16,-49 0-16,25 0 0,-26 1 0,1-1 16,25 0-16,-1-25 15,1 26-15,-25-26 0,-25 25 16,25 0-16,24-49 0,-49 24 0,25 1 15,-25 24-15,25-25 0,-25 1 16,25-26-16,-25 50 0,0 1 16,24-26-16,-24 25 0,0-49 15,0 49-15,0-25 0,0 26 16,0-1-16,0-25 0,0-24 16,0 49-16,0 0 0,0-24 15,0 24-15,-24-25 0,24 25 16,-25 1-16,25-1 0,-25 25 15,0-50-15,0 25 16,25 1-16,-24-1 0,-1 0 16,0 0-16,0 25 0,0-25 15,1 25-15,-1-24 0,-25 24 16,25 0-16,-24 0 0,24 0 16,0 0-16,-25 0 0,26 0 15,-1 0-15,-25 0 0,25 0 16,1 0-16,-26 24 0,25 1 15,0-25-15,1 25 0,-1 0 0,-25 0 16,25-1-16,1 1 0,-1 0 16,-25 0-16,25 0 15,-49 49-15,49-49 0,0 0 16,1-1-16,-26 26 0,50-25 16,-25 0-16,0-1 0,1 26 15,24-25-15,-50 24 0,25 1 16,25-25-16,-25 0 0,1-1 15,-1 51-15,0-50 0,25-1 16,-25 1-16,25 0 0,0 25 16,0-1-16,0-24 0,0 25 15,0-25-15,0-1 0,0 51 16,0-50-16,0-1 0,25 1 16,-25 0-16,25 0 0,24 24 15,-24-24-15,0 0 0,0-25 16,24 25-16,-24 0 0,0-25 15,25 24-15,-26-24 0,76 25 16,-51-25-16,-24 0 16,25 0-16,-26 0 0,51 0 15,-50-25-15,-1 25 0,1 0 16,25-24-16,-1 24 0,-24-25 16,0 25-16,0-25 0,0 25 15,24-25-15,-24 25 0,0-25 16,25 1-16,-26 24 0,1-25 15,74-25-15,-74 25 16,0 1-16,0-1 0,24-25 16,-49 25-16,25-24 0,0 24 15,-25 0-15,25 0 0,-25-49 16,25 49-16,-25 0 16,0-24-16,24 24 0,-24-50 0,0 51 15,25-26-15,-25 25 0,0 0 16,0 1-16,0-51 0,0 50 15,0 1-15,-25-1 0,25 0 16,-24-25-16,-1 50 0,25-24 16,-25-1-16,25 0 0,-25-25 15,0 26-15,25-1 0,-24 25 16,-1-25 0,0 25-1,-25 0 1,50 25-16,-24-25 15,24 25-15</inkml:trace>
  <inkml:trace contextRef="#ctx0" brushRef="#br0" timeOffset="541628.2573">25524 8607 0,'0'-25'16,"0"1"0,0-1 15,0 0 0,-25 0-15,0 0-1,1 25-15,24-24 0,-25 24 16,0 0-16,0-25 0,0 25 16,1-25-16,-1 25 15,-25-25-15,25 25 0,1 0 16,-1-25-16,0 25 0,0 0 16,-24-24-16,24 24 0,0 0 15,0 0-15,0-25 0,1 25 16,-1 0-16,0 0 0,0-25 15,0 25-15,0 0 16,1 0-16,-1 0 16,0-25-16,0 25 0,-24 0 15,24 0-15,0-25 0,0 25 0,0 0 16,1 0-16,-26-24 16,25 24-16,0 0 0,1 0 0,-26 0 15,25 0-15,0 0 16,1-25-16,-1 25 0,0 0 15,-25 0-15,26 0 0,-1 0 16,0 0-16,0 0 0,-24 0 16,24 25-16,-25-25 15,1 24 1,24-24-16,0 0 16,-25 25-16,25-25 0,1 25 15,-1-25-15,0 0 16,0 0-16,25 25 0,-25-25 15,1 0-15,24 25 0,-50-25 16,50 24-16,-25-24 0,25 25 16,-25-25-16,1 25 0,-1 0 15,25 0-15,0-1 0,-25 1 16,25 0-16,-25 25 16,0-26-16,25 26 0,-24-25 15,24 0-15,-25 24 0,0-24 16,25 25-16,-25-26 0,0 1 15,1 50-15,24-51 0,-25 26 0,0-25 16,0 25-16,25-26 0,-25 26 16,1 0-16,-1-26 0,25 26 15,-25-25-15,25 49 0,0-49 16,-25 25-16,25-26 0,0 26 16,0 0-16,-25 24 0,25-49 0,0 0 15,0 24-15,-24-24 16,24 49-16,0-49 0,0 0 15,-25 49-15,25-24 16,0 0-16,0-1 0,0-24 16,0 25-16,0-25 0,0 49 0,0-49 15,0 0-15,0-1 0,0 1 16,0 25-16,0-1 0,0-24 16,0 0-16,25 0 15,-25 24-15,24 1 0,-24-25 16,0 0-16,25-1 0,-25 1 0,0 0 15,0 0-15,0 0 0,25-1 16,-25 1-16,0 0 0,25 25 16,-25-26-16,25-24 15,-25 25-15,0 0 0,24 0 16,-24 24-16,25-49 0,-25 25 16,25 0-16,-25 0 0,25 0 15,-25 0-15,25-25 16,-1 24-16,1 26 0,0-50 0,0 25 15,0 0-15,24-1 16,-24 1-16,0-25 0,0 0 16,-1 25-16,1-25 0,25 25 0,-25-25 15,24 0 1,-24 25-16,49-25 0,-49 0 16,25 0-16,-25 24 0,24-24 15,1 0-15,24 0 0,-49 0 0,25 25 16,-25-25-16,-1 0 0,51 0 15,-50 0-15,-1 0 0,1 25 16,0-25-16,25 0 16,-1 0-16,1 0 0,-25 0 0,24 0 15,-24 0-15,49 25 0,-24-25 16,-25 0-16,24 0 0,-24 0 16,25 0-16,-25 25 0,24-25 0,-24 0 15,0 0-15,0 0 16,49 0-16,-49 0 0,25-25 15,-26 25-15,26-25 0,0 0 16,-26 25-16,26 0 0,-25-25 0,0 25 16,-1-24-16,26 24 0,-25-25 15,0 25-15,-25-25 0,24 25 16,26-50-16,-25 50 0,0-24 16,-1-1-16,1 25 0,0-25 15,25-25-15,-26 26 0,1-1 16,0 0-16,0 0 0,0-25 15,0 26-15,-25-1 0,49-50 16,-24 51-16,0-51 16,0 50-16,-25-24 15,24 24-15,1-25 0,0 26 0,-25-26 16,25 25-16,-25 0 0,25-24 16,-25-1-16,0 1 0,0 24 15,24-25-15,-24 25 0,0-74 16,0 74-16,0-24 0,0 24 15,0 0-15,0-24 0,0-1 16,0 25-16,0 0 0,0 0 0,0 1 16,0-26-16,25 25 0,-25 0 15,0 1-15,25-1 16,-25-25-16,0 1 0,0-1 16,0 25-16,0 0 0,0-24 15,0-1-15,0 25 0,0-24 0,0 24 16,-25 0-16,25-24 15,-25 24-15,25 0 0,0 0 16,0 0-16,-24 1 16,24-1-16,-25 0 0,25 0 0,-25-24 15,0-1-15,25 25 16,0 0-16,-25 0 0,25 1 16,-49-26-16,24 25 0,0 25 0,0-25 15,1 1-15,-1-1 0,-75-25 16,76 25-16,-1 1 15,0 24-15,-25-50 16,26 50-16,-26-25 0,25 25 16,0-25-16,-24 25 0</inkml:trace>
  <inkml:trace contextRef="#ctx0" brushRef="#br0" timeOffset="542511.2837">21903 10716 0,'0'-25'15,"0"50"-15,0-75 0,0 25 0,0 0 0,0 1 16,0-1-16,0-25 15,24 50-15,-24-25 0,0 1 16,0-1-16,0 0 0,0-25 16,0 26-16,0-1 0,0 0 15,-24 0-15,24 0 0,-25-24 16,0 49-16,0-25 0,0 25 16,1-25-16,-26 25 0,25 0 15,-25 0-15,26 0 0,-1 25 0,-74 25 16,74-50-16,-25 49 15,1-24-15,24 0 0,-25 24 0,-24 26 16,24-26-16,1-24 16,24 25-16,0-1 0,-49 51 15,49-51-15,0 1 0,25-1 0,-25 1 16,25 0-16,-25 49 0,25 0 16,0-49-16,50-1 15,-25 26-15,0-50 0,24 24 16,-24-24-16,25 0 0,-1 0 15,50 24-15,-49-49 0,0 25 0,-1-25 16,1 0-16,74 0 0,-99-25 16,24 0-16,1 1 0,0-1 15,-1-25-15,26-24 0,-51 24 16,26 25-16,-25-24 0,0-1 16,24-74-16,-24 74 0,-25 1 15,25-1-15,-25 1 0,0-1 16,0-24-16,0 49 0,-25-25 15,25 25-15,-25 1 0,0-1 16,1 0-16,-1 25 16,0 0-16,0 0 15</inkml:trace>
  <inkml:trace contextRef="#ctx0" brushRef="#br0" timeOffset="543575.1495">19968 8334 0,'0'-24'16,"0"48"-16,25-73 0,-25 24 0,0 0 15,0-24-15,0 24 0,0 0 16,-25-25-16,25 26 0,-25-1 16,0-25-16,0 25 0,25 0 0,-24 1 15,-1 24-15,0-25 0,-25 25 16,1 0-16,24 0 16,0 0-16,0 0 0,-49 0 15,49 25-15,0-25 0,-24 0 0,24 24 16,-25-24-16,1 50 0,-1-25 15,0 0-15,26 0 0,-26-1 16,0 51-16,1-50 0,24 24 16,0-24-16,-24 0 0,24 24 15,-25 26-15,25-50 0,1 24 16,-1 1-16,25-25 0,-50 74 0,50-50 16,-25-24-16,25 25 0,0-1 15,0 1-15,0 24 0,0-24 16,0 0-16,0-25 0,25 24 15,0 1-15,-25-1 0,25-24 16,-25 0-16,25 25 0,-25-26 16,49 26-16,-24 0 0,0-26 15,0 1-15,-1 0 0,51 25 16,-50-26-16,24-24 0,-24 25 16,25 0-16,-26-25 0,51 25 15,-26-25-15,-24 0 0,0 25 0,0-25 16,49 0-16,-49 0 0,0 0 15,0 0-15,0 0 0,-1 0 16,26 0-16,-25-25 0,0 25 16,-1-25-16,1 25 0,25-25 15,-25 0-15,-1 25 0,1-24 16,0-1-16,0 0 0,24 0 16,1-49-16,-25 49 15,0 0-15,24-49 0,-24 49 16,-25-25-16,25 26 0,0-26 15,-25 25-15,24-49 0,-24 49 16,25 0-16,-25 0 0,0 0 0,0-49 16,0 49-16,0 0 0,0 1 15,0-1-15,0 0 0,0-25 16,0 26-16,-25-1 0,25 0 16,-24 25-16,24-50 15,0 26-15,-25 24 0,25-25 16</inkml:trace>
  <inkml:trace contextRef="#ctx0" brushRef="#br0" timeOffset="545605.5018">15850 12278 0,'-25'0'0,"25"-24"16,25 24 30,-25 24-46,50 1 16,-25-25-16,-1 0 0,1 0 16,0 0-16,0 0 0,24 25 15,-24-25-15,25 0 0,-25 0 0,24 0 16,-24 0-16,49 0 16,-49 25-16,0-25 0,0 0 15,-50 0 16,0-25-31,0 25 0,1 0 16</inkml:trace>
  <inkml:trace contextRef="#ctx0" brushRef="#br0" timeOffset="545886.7297">15925 12328 0,'0'0'0,"-25"0"16,25 25 15,0 0-31,0-1 16,0 1-16,0 0 0,0 0 15,0 24-15,-25 1 0,25 0 0,0-26 16,-25 1-16,25 25 0,0-25 16,-25 49-16,25-24 0,0-26 15,0 1-15,0 25 0,-24-1 16,24-24-16,0 0 0,0 0 15,0 0-15,0-50 32,24-25-32</inkml:trace>
  <inkml:trace contextRef="#ctx0" brushRef="#br0" timeOffset="546088.2069">15875 12626 0,'0'0'0,"25"24"31,24-24-15,-24 0-16,0 0 0,0 25 16,24-25-16,-24 0 15,0 0-15,0 0 0,0 0 16,-1 0-16,26 0 0,-25-25 15</inkml:trace>
  <inkml:trace contextRef="#ctx0" brushRef="#br0" timeOffset="546309.5982">16669 12551 0,'25'0'31,"-25"25"-15,49-25-16,-24 0 16,0 25-16,0-25 15</inkml:trace>
  <inkml:trace contextRef="#ctx0" brushRef="#br0" timeOffset="546474.9004">16644 12750 0,'0'0'16,"25"0"0,0 0-1,-1 24-15,1-24 0,0 0 16,49 25-16,-49-25 15,0 0-15</inkml:trace>
  <inkml:trace contextRef="#ctx0" brushRef="#br0" timeOffset="548784.3675">17413 12378 0,'0'-25'0,"0"50"16,-25-25 0,25 24-16,0 1 0,0 0 15,-25 0-15,25 0 16,0-1-16,-25 26 0,25-25 16,0 0-16,-24-1 0,24 26 15,-25-25-15,0 49 0,25-49 0,-25 25 16,0-26-16,25 1 15,-24 50-15,24-51 16,-25 1-16,25 0 16,0-50-1,0 0 1,0 1-16,25 24 0,-25-25 16,0 0-16,0-25 0,24 26 15,-24-26-15,25 25 0,-25 0 16,0-24-16,25-26 0,0 51 15,-25-26-15,25 25 0,-25 0 0,24-24 16,1-1-16,0 50 16,0-25-16,-25 1 0,25 24 15,-1-25-15,1 25 0,-25-25 16,25 25-16,0 0 16,0 25-1,0 0 1,-1-1-16,-24 1 15,25 0-15,-25 0 0,0 0 0,0-1 16,0 1-16,-25 0 16,25 0-16,-24 0 0,-1-1 0,0 1 15,0-25-15,0 25 0,0-25 16,1 25-16,-1-25 16,0 0-16,25 25 15,25-25 32,0 0-16,-1 0-31,1 0 16,0 24-16,0 1 16,0-25-16,0 25 15,-1-25-15,1 25 16,-25 0-16,25-25 15,-25 24-15,0 1 16,0 0-16,25-25 0,-25 25 16,0 0-16,0-1 0,-25 1 15,0 0 1,25 0-16,-25 0 16,1-25-16,-1 24 15,0-24-15,0 0 16,0 25-16,0-25 0,-24 0 0,24 0 15,0 0 1,0 0-16,1 0 16,24-25-16,0 1 0,0-1 15,49 0-15,-49 0 0,25 0 16,0 25-16</inkml:trace>
  <inkml:trace contextRef="#ctx0" brushRef="#br0" timeOffset="549161.8659">18182 12750 0,'-25'0'0,"50"0"0,-75 0 16,25 0-16,1 0 15,48 0 1,26 24 0,-25-24-1,0 0-15,-1 0 0,1 25 0,25-25 16,-1 0-16,1 0 15,-25 0-15,0 0 0,-1 0 16,26 0-16,-25 0 0,-25-25 31,-25 25-31,0 0 16,0-24-16</inkml:trace>
  <inkml:trace contextRef="#ctx0" brushRef="#br0" timeOffset="549361.3575">18405 12526 0,'-25'0'15,"25"25"1,0 0-16,0 0 16,0 0-16,-25-1 0,25 51 15,0-50-15,-24-1 0,24 1 16,0 25-16,-25-25 0,0 24 15,25-24-15,-25 0 16</inkml:trace>
  <inkml:trace contextRef="#ctx0" brushRef="#br0" timeOffset="551837.8463">19050 12353 0,'0'0'0,"0"25"32,-25-1-17,25 1-15,0 0 16,0 0-16,-25 0 0,25-1 16,-24 1-16,24 0 0,-50 49 15,50-49-15,-25 25 0,0-25 0,1-1 16,-1 51-16,25-50 15,-25 24-15,25-24 0,0 0 16,0 0-16,25-50 16,-25 0-1,25-25-15,-1 26 0,1-26 16,-25 25-16,25-24 0,25-51 16,-26 51-16,1-1 0,-25 1 15,25 24-15,0 0 0,0-25 16,-1 26-16,1 24 15,-25 24-15,0 1 16,0 25-16,0-25 0,0-1 16,0 51-16,0-26 0,0 1 15,0-25-15,0 24 16,0 1-16,0 0 0,0-1 16,0-24-16,0 0 0,0 0 0,0-1 15,0-48 16</inkml:trace>
  <inkml:trace contextRef="#ctx0" brushRef="#br0" timeOffset="551986.4571">18951 12725 0,'0'-25'31,"25"25"-15,24 0-16,-24-25 15,0 25-15,0 0 0,-1 0 0,26-25 16,0 1-16</inkml:trace>
  <inkml:trace contextRef="#ctx0" brushRef="#br0" timeOffset="552169.9862">19645 12229 0,'0'-25'0,"0"50"32,0 0-32,-24-1 15,24 1-15,-25 0 0,25 0 16,0 24-16,-25-24 0,25 0 16</inkml:trace>
  <inkml:trace contextRef="#ctx0" brushRef="#br0" timeOffset="552758.3649">19869 12576 0,'0'0'0,"-25"25"0,0 0 15,25-1-15,-25 1 16,25 25-16,0-25 0,0-1 15,0 1-15,-25 25 16,25-25-16,0 24 0,0-24 0,0 0 16,-24-25-16,24 25 0,0-1 15,0-73 1,0-1 0,0 1-16,24 24 0,-24-25 15,0 25-15,0-24 0,50-26 16,-25 26-16,-25 24 0,25 0 0,-1 0 15,1-24-15,0 49 16,-25-25-16,25 25 0,0 25 16,-1-25-16,-24 25 15,25-25-15,-25 24 0,0 26 16,0-25-16,-25 0 16,25-1-16,-24-24 0,-1 25 0,0-25 15,-25 25 1,75-25 15,0 0-15,0 0-16,0 0 0,-1 0 15,1 25-15,-25 0 16,25-1-16,-25 1 0,0 0 16,0 0-16,0 0 15,0 24-15,-25-24 0,0 0 16,1 0-16,-26-25 0,25 0 15,0 0-15,1 0 16,24-25-16,-25 0 16,25 0-16,0 0 15</inkml:trace>
  <inkml:trace contextRef="#ctx0" brushRef="#br0" timeOffset="552969.8236">20464 12353 0,'-25'0'15,"25"25"17,-25-25-32,25 24 15,0 1-15,-25 0 0,25 0 16,0 0-16,0-1 15,0 1-15</inkml:trace>
  <inkml:trace contextRef="#ctx0" brushRef="#br0" timeOffset="553228.1785">20811 12526 0,'-25'0'15,"1"0"1,-1 0-16,25 25 16,-25-25-16,0 50 15,-25-1-15,50-24 0,0 0 16,-24 0-16,24 24 16,0 1-16,0-25 0,24 0 15,-24-1-15,25 1 0,0 0 16,0-25-16,0 0 15,0 0-15,24-25 0</inkml:trace>
  <inkml:trace contextRef="#ctx0" brushRef="#br0" timeOffset="553434.6418">21183 12303 0,'0'0'0,"0"25"16,0 0 0,0 0-16,0-1 0,0 1 15,0 0-15,25 25 16,-25-26-16,0 1 0,0 0 16,-25 0-16,-24 0 15,24-1-15</inkml:trace>
  <inkml:trace contextRef="#ctx0" brushRef="#br0" timeOffset="555376.3015">21630 12675 0,'24'0'47,"1"25"-31,0-25-16,50 0 0,-26 25 15,-24-25-15,25 25 0,-26-25 0,26 0 16,49 24-16,-74-24 15,0 0 1,-25-24-16,-50-1 16,50 0-16</inkml:trace>
  <inkml:trace contextRef="#ctx0" brushRef="#br0" timeOffset="555545.8637">21927 12427 0,'0'0'0,"0"25"15,-24 25-15,-1-1 16,25-24-16,0 0 0,-25 24 16,25 26-16,-25-50 0,25-1 15,0 26-15,0-25 0,0 0 16,0 24-16,25-24 0,-25 0 16</inkml:trace>
  <inkml:trace contextRef="#ctx0" brushRef="#br0" timeOffset="555958.8087">22622 12601 0,'0'0'16,"0"25"-1,0-1-15,-25 1 16,25 25-16,0-1 0,-50-24 15,50 25-15,-24-25 0,-1 49 16,0-24-16,25-26 0,-25 1 16,25 0-16,0 0 0,0 0 15,-25-1-15,50-48 16,0-26 0,25 0-16,-50 26 0,24-26 15,26-24-15,-25 49 0,-25-25 16,25 25-16,-1 1 0,-24-1 15,25-25-15,0 25 0,0 25 16,-25 25 0,0 0-16,0 0 0,0 0 15,0-1-15,0 26 0,-25 24 0,25-49 16,0 25-16,0-25 16,0-1-16,0 51 15,0-50-15,0-1 0,-25 1 16</inkml:trace>
  <inkml:trace contextRef="#ctx0" brushRef="#br0" timeOffset="556102.8505">22547 12923 0,'-24'0'16,"48"0"-1,26 0-15,-25 0 16,0 0-16,-1 0 15,1 0-15,25 0 0,24-25 16</inkml:trace>
  <inkml:trace contextRef="#ctx0" brushRef="#br0" timeOffset="556631.017">23118 12700 0,'0'0'0,"0"25"31,0 24-16,0-24-15,0 0 0,0 0 16,0 0-16,0 24 0,0 1 16,-25-25-16,25-1 15,0 1-15,-25 0 0,25 25 16,0-26-16,0-48 16,0-1-1,0 0-15,0 0 16,25-49-16,-25 24 0,25 1 15,0-1-15,-25 0 0,25 26 16,-1-51-16,1 26 0,0 24 16,0 0-16,0 25 15,-1 0-15,1 0 0,-25 25 16,25-25-16,-25 25 16,0-1-16,25-24 0,-25 25 15,0 0-15,0 0 0,-25 0 16,0-1-16,0 1 0,1 0 0,-1-25 15,0 25-15,0-25 0,25 25 16,-25-25-16,50 0 31,0 24-15,0-24-16,0 25 16,-1 0-16,-24 0 0,25-25 15,-25 25-15,0-1 16,-49 1-16,24-25 15,0 25 1,0-25-16,0 0 0,1 0 0,-1 0 16,25-25-16,-25 25 0</inkml:trace>
  <inkml:trace contextRef="#ctx0" brushRef="#br0" timeOffset="556847.4647">23738 12378 0,'0'24'32,"-25"-24"-17,25 25-15,0 0 16,0 0-16,-25-25 0,25 25 15,0-1-15,-24 1 0</inkml:trace>
  <inkml:trace contextRef="#ctx0" brushRef="#br0" timeOffset="557113.7809">24135 12601 0,'0'-25'0,"-25"25"16,0 0 0,25 25-16,-24-25 15,-26 49-15,50-24 0,-25 0 16,25 0-16,-25 0 0,25 49 0,0-49 16,0 0-16,0-1 0,25 1 15,-25 0-15,50 25 0,-25-26 16,-1-24-16,26 25 15,-25-25-15,0 0 0,24 0 0,-24 0 16,0-25-16</inkml:trace>
  <inkml:trace contextRef="#ctx0" brushRef="#br0" timeOffset="558562.572">24755 12824 0,'-25'25'0,"0"-25"16,1 0-1,24 25-15,24-25 16,26-25-1,-25 25-15,0-25 16,49-25-16,-49 50 0,25-24 16,-1-1-16,1 0 0,74-25 15,-75 26-15,1 24 0,0-25 16,-1 0-16,-24 25 0,25-25 0,-26 25 16,1-25-16</inkml:trace>
  <inkml:trace contextRef="#ctx0" brushRef="#br0" timeOffset="558883.18">24780 14337 0,'0'0'0,"0"-25"31,25 25-31,24 0 0,-24-25 0,0 1 15,25 24-15,49-50 0,-25 25 16,-24 25-16,24-25 0,1-24 16,-1 24-16,50-25 0</inkml:trace>
  <inkml:trace contextRef="#ctx0" brushRef="#br0" timeOffset="570049.2254">24929 12576 0,'0'-25'0,"0"50"47,0 25-31,0-26-16,25 1 15,-25 0-15,24 0 0,-24 0 16,25 49-16,0-49 0,0 24 16,-25 1-16,25-25 0,-1 49 15,1-24-15,0-25 0,-25 24 16,25-24-16,-25 0 0,25 25 15,-25-26-15,0 1 0,0-50 32,-25 1-32,0-26 15,0 25 1,25-25-16,-25 26 0,25-26 0,0 25 16,-24-74-16,24 74 0,-25-24 15,25-1-15,0 25 0,0-24 16,-25-1-16,25 25 0,0-24 15,-25 24-15,25-25 16,-25 25-16,25 1 16,0-1-1,0 50 1,0 24 0,0-24-16,0 0 0,0 24 15,0 26-15,0-26 16,25-24-16,-25 25 0,25-1 0,-25 1 15,25 24-15,-25-24 0,0-25 16,25 0-16,-25 24 16,0-24-16,0 0 0,-25-50 31,25 0-31,0 0 0,0 1 16,-25-1-16,0-25 0,0-24 0,25 24 15,-24 1-15,24-1 0,0 0 16,-25 1-16,25-50 0,0 74 15,0-25-15,0 25 0,-25 1 16,25-26-16,0 25 16,25 25-1,0 50 1,-25-25-16,0-1 16,24 51-16,1-26 0,-25 1 15,0-25-15,25 24 0,0 51 16,-25-76-16,25 26 0,-25-25 0,24 0 15,-24-1-15,25 1 0,-25 0 16,25-25-16,-25-50 16,0 26-1,0-1-15,25 0 16,-25 0-16,0-74 0,0 74 0,0-24 16,0-1-16,0 25 0,0 0 15,0-49-15,0 49 16,-25 25-16,0 25 15,0 0-15,25 0 16,-24 24-16,-1-24 0,0 74 16,25-49-16,-25-25 0,25 24 0,0 1 15,-25-25-15,25 49 0,0-49 16,0 0-16,0-1 16,0 1-16</inkml:trace>
  <inkml:trace contextRef="#ctx0" brushRef="#br0" timeOffset="578365.3133">19224 7565 0,'-25'0'16,"25"-24"0,25 24 15,-1 0-15,1 0-1,-25 24-15,25-24 16,0 0-16,-25 25 15,25-25-15,-1 0 16,1 0-16,0 25 16,0-25-16,24 0 15,-24 0-15,0 0 0,0 0 16,0 25-16,0-25 0,-1 25 16,1-25-16,0 24 0,0 1 15,0 0-15,-25 0 16,24 0-16,1-1 0,-25 1 15,25-25-15,25 50 0,-26-25 16,26-1-16,-25 1 0,0 0 0,24 25 16,-24-25-16,0 24 0,0-24 15,-1 0-15,1 0 16,-25 24-16,25-24 0,-25 25 16,0-26-16,25 1 0,-25 25 0,25-1 15,-25-24-15,0 0 0,24 25 16,-24-26-16,25 51 0,0-50 15,-25 24-15,0-24 0,0 25 0,0 24 16,0-49-16,-25 24 16,25-24-16,-25 25 0,25-25 15,-49 49-15,49-49 0,-25 0 16,25 24-16,-25-24 0,25 0 0,-25 25 16,1-1-16,24-24 0,-25 0 15,0 0-15,-25 49 0,26-49 16,-1 0-16,0-1 0,0 26 15,0-25-15,-49 24 0,24-49 16,26 25-16,-26 0 0,0 0 0,-49 0 16,49-1-16,1-24 15,-26 25-15,26 0 0,-1-25 16,-74 50-16,75-50 0,-75 49 16,99-49-16,-74 25 15,74 0-15,-25-25 0,25 0 0,1 0 16,-1 0-16,0 0 0,0 0 15,75-50 1</inkml:trace>
  <inkml:trace contextRef="#ctx0" brushRef="#br0" timeOffset="580023.0488">19422 7689 0,'0'-24'15,"25"-1"1,0 25-16,-1-25 15,1 25-15,0 0 16,0 0-16,0 0 0,0 25 16,24 0-16,-24-1 15,0-24-15,0 25 0,-1 0 16,26 25-16,-25-26 0,0 1 16,-1 0-16,1 25 15,0-26-15,25 51 0,-26-50 16,1 24-16,0-24 0,0 25 15,24 24-15,-49-49 0,25 25 16,0-26-16,-25 26 0,0 0 0,25 24 16,-25-24-16,25-1 0,-25-24 15,0 25-15,0-1 16,0 50-16,0-74 0,0 25 0,0-1 16,0-24-16,0 50 0,0-50 15,0 24-15,-25-24 0,25 0 16,0 24-16,-25 26 0,25-50 15,-25 24-15,0-24 0,25 0 16,-24 24-16,-26 1 0,25-25 16,0 24-16,1-49 0,-1 25 0,-25 25 15,25-25-15,-24-1 0,24-24 16,0 25-16,0-25 0,-49 50 16,49-50-16,-24 25 0,-1-25 15,0 24-15,25-24 0,-99 25 16,75 0-16,-1-25 0,1 0 15,-1 0-15,-49 25 0,49-25 0,25 0 16,-24 0-16,24 0 0,0 0 16,-49 0-16,49-25 15,0 25-15,0 0 0,1 0 16,-1 0-16,0 0 0,0 0 16,0 0-16,1 0 0,24-25 15,49 25 63,-24 0-78,0 0 16,24 0-16,1 0 16,-25-25-16,24 25 15,-24 0-15,25 0 0,24-24 16,-24 24-16,24-25 0,-24 25 15,-1-25-15,51 0 0,-51 25 16,1 0-16,-1-25 0,-24 25 16,75-24-16,-26-1 15,-49 25-15,24-25 0,-24 25 16,25-50-16,-1 50 0,-24-24 16,0-1-16,0 0 0,24 0 15,1 0-15,-25 1 0,0-1 16,-1 0-16,1 0 0,25-24 15,-25 24-15,-1 0 0,-24 0 16,25 0-16,0-24 0,-25 24 0,25 0 16,-25 0-16,0-24 0,25 24 15,-1-50-15,-24 51 0,25-1 16,-25-25-16,25 25 0,-25-49 16,0 49-16,0-24 0,0-1 15,0 0-15,0 26 0,-25-76 16,0 76-16,25-26 0,0 25 0,-24 0 15,-26-49-15,50 49 0,-25 0 16,0 1-16,25-1 16,-24 0-16,-1-25 0,0 1 15,0 24-15,0 0 0,25 0 16,-49-49-16,24 49 0,0 0 16,0 0-16,1 1 0,-26-1 15,25 0-15,0 25 0,1-25 16,-1 25-16,0-25 0,0 25 15,0-24-15,1 24 0,24-25 16,-50 0-16,0 0 16,1 25-16,24 0 0,0-25 0,0 25 15,0 0-15,-24 0 0,-1-24 16,1 24-16,24 0 0,0 0 16,0 0-16,0 0 15,50 0 32,0 0-31,0 24-16,0-24 15,24 0-15,-24 25 0</inkml:trace>
  <inkml:trace contextRef="#ctx0" brushRef="#br0" timeOffset="580841.7091">25574 8161 0,'0'0'0,"-25"-25"0,-25 25 16,25 0-16,1 0 0,-26-25 16,25 25-16,0 0 0,1 25 15,-26 0-15,25 0 16,25-1-16,-25 1 0,1 0 16,-26 0-16,0 24 0,26 1 0,-1-25 15,-25 24-15,25 1 16,-24 0-16,-26 74 0,50-50 15,1-24-15,-26 24 0,25 0 0,-24 51 16,49-51-16,-25-24 0,25 24 16,0 0-16,0-24 15,49 99-15,1-100 0,-25 26 0,24-26 16,1 26-16,25-26 0,73 51 16,-73-51-16,-1 1 0,1 0 15,-1-1-15,75 26 0,-75-51 16,-24 1-16,-1 0 0,1-25 15</inkml:trace>
  <inkml:trace contextRef="#ctx0" brushRef="#br0" timeOffset="582224.6256">23391 10815 0,'0'-25'15,"0"0"-15,0 0 16,0 1-16,0-1 0,0 0 16,-25-25-16,0 26 0,25-1 15,-25 0-15,1 0 0,-1 0 16,-25-49-16,25 49 0,1-24 16,-26 24-16,0 0 0,-24-49 15,0 49-15,24 0 0,0 0 16,-24 0-16,24 25 0,-99-24 0,75 24 15,0 0-15,-1 0 0,1 0 16,-75 0-16,50 24 0,24-24 16,1 25-16,0 0 0,-1 0 15,-49 49-15,50-49 0,24 25 16,-24-1-16,24 1 0,-49 49 16,74-25-16,-25-24 0,26 0 0,-1-1 15,0 26-15,0 24 16,0-50-16,25 1 0,0 0 15,0-1-15,25 75 0,-25-99 16,25 25-16,-25-1 0,50 1 0,-50 0 16,74 49-16,-49-50 0,24-24 15,-24 25-15,25-1 0,49 26 16,-25-50-16,-24-1 0,24 26 16,1-25-16,24 0 0,75-1 15,-75 1-15,0-25 0,0 25 16,1-25-16,98 0 0,-99 0 15,1 0-15,-1 0 0,-25 0 16,25 0-16,75-50 0,-100 26 16,1 24-16,-1-25 0,1 0 15,49-49-15,-75 49 0,26 0 16,24-49-16,-49 24 0,49-49 16,-74 49-16,24 1 0,-24-1 15,-25 0-15,25-49 0,-25 50 16,0-1-16,0-25 0,-50 26 15,25-26-15,-49-24 0,0 50 16,-1-1-16,1-24 0,-1 49 16,-98-74-16,98 74 0,-24-25 15,0 25-15,0-24 0,-1 24 16,-73-25-16,74 26 0,24-1 16,-24 25-16,24-25 0,-98 25 15,74 0-15,24 0 0,1 0 0,-25 25 16,24-25-16,-74 49 0,75-24 15,24 0-15,-24 0 0,24 0 16,-49 49-16,49-24 0,1-26 16,-1 26-16,1-25 15,24 24-15,-50 26 0,51-26 0,-26 1 16,25 0-16,0-1 0,1 50 0,24-49 16,0 0-16,0-1 15,0-24-15,0 25 0,24 49 16,1-49-16,25-26 0,-25 26 15,24 0-15,50 24 0,-24-24 16,-1-26-16,1 1 0,24 25 0,0-25 16,75 24-16,-75-49 0,25 25 15,-25 0-15,0-25 0,75 0 16,-75 0-16,-24 0 0,24-25 16,-25 25-16,100-74 0,-75 49 15,-24 0-15,-1 0 0,0-24 16,1-1-16,74-49 0,-100 24 15,26 1-15,-26 0 0,26-1 16,-1-99-16,-49 100 0,0 0 16,0-1-16,-25 26 0,0-26 15,-25-24-15,0 49 0,0 1 0,-49-1 16,24-24-16,-124-1 0,75 26 16,-25-1-16,0 25 0,0 1 15,0-1-15,-124 25 0,124 0 16,25 0-16,0 25 0,24-25 15,1 24-15,-25 26 0</inkml:trace>
  <inkml:trace contextRef="#ctx0" brushRef="#br0" timeOffset="584738.951">24705 14089 0,'0'0'0,"0"-25"15,0 0-15,0 1 0,0-1 16,25 25-16,0 0 31,-25 25-31,0-1 0,0 1 16,25 25-16,-25-25 16,0-1-16,0 1 0,25 25 0,-25-25 15,0 49-15,24-49 16,-24 25-16,25-26 0,-25 1 0,25 0 15,0 25-15,0-50 16,0 24-16,-1-24 16,1-49-16,0 49 0,0-50 0,24 25 15,-24-24-15,0 24 0,74-99 16,-49 74-16,24 1 0,1-26 16,-1 1-16,75-25 0,-50 49 0,-25-24 15,26 49-15,-26-25 0,1 25 16,73 1-16,-73-1 0,-26 25 15,1 0-15,0 0 0,-1 0 16</inkml:trace>
  <inkml:trace contextRef="#ctx0" brushRef="#br0" timeOffset="966871.9467">20464 5283 0,'-25'0'15,"25"-24"-15,-25 24 16,0 0-1,1 0 48,-1 0-47,50 0 62,-1 0-63,1 0-15,0 0 0,0 0 16,0 0-16,-1 0 0,1 0 16,0 0-16,0 0 0,0 0 15,-50 0 16,-25 0-15,25 0-16,-49 24 16,49-24-16,0 0 15,1 0-15,-1 0 0,0 0 16,50 0 31,0 0-47,-1 0 0,1 0 15,25 0-15,-25 0 0,24 0 16,-24 0-16,0-24 0,0 24 16,-50 0 15,0 0-31,0 0 0,-24 0 16,24 0-16,0 24 0,0-24 15,50 0 1,0 0-1,24 0-15</inkml:trace>
  <inkml:trace contextRef="#ctx0" brushRef="#br0" timeOffset="967506.8586">23168 5259 0,'24'0'47,"1"0"-31,0 0-16,-25 24 15,25-24 1,-50 25 15,0-25-15,0 0-1,1 0-15,-1 0 16,25 25-16,-25-25 16,75 0 15,-26 0-31,1 0 0,25 0 15,-25 0-15,49 25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20" max="1366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106.34304" units="1/cm"/>
          <inkml:channelProperty channel="Y" name="resolution" value="62.42775" units="1/cm"/>
          <inkml:channelProperty channel="T" name="resolution" value="1" units="1/dev"/>
        </inkml:channelProperties>
      </inkml:inkSource>
      <inkml:timestamp xml:id="ts0" timeString="2022-03-14T05:44:49.88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12452 4614 0,'0'-25'0,"-25"0"16,25 0-16,0 0 16,0 1-1,25 24 1,-25-25-16,0 0 0,0 0 15,25 25-15,-25-25 16,0-24-16,0 24 16,-25 0-16,25 0 15,-50 1-15,50-1 16,-24 0-16,-1 0 0,0 25 0,0-25 16,-49 1-16,49 24 0,0-25 0,0 25 15,0 0-15,-24-25 0,24 25 16,0 0-16,0 0 0,1 0 15,24 25-15,-50 0 0,25-1 16,25 1-16,-25-25 0,1 25 16,-1 25-16,0-26 0,25 26 15,-25-25-15,25 0 0,-25 24 16,1 26-16,24-51 0,0 26 0,0-25 16,0 24-16,24 1 15,-24 0-15,25-26 0,-25 1 16,25 0-16,0 0 0,24 25 15,-24-26-15,25 1 0,-1 0 16,51-25 0,-76 0-16,26 0 0,0-25 15,-25 25-15,74-49 0,-50 24 16,1 0-16,-25 0 0,24 0 16,26-49-16,-50 24 0,-1 1 0,1-1 15,0 0-15,0 1 0,24-50 16,-24 24-16,-25 26 0,25-1 15,-25 0-15,0-49 0,0 50 16,-25 24-16,25-25 0,-25 25 16,1 1-16,-1-26 0,0 25 0,0 25 15,-49-25-15,-1 1 16,51 24-16,-26 0 0,25 0 16,-49 0-1,-1 0-15,51 0 0,-26 24 0,25 1 16,-25 0-16,-24 25 15,49-26-15,-24 26 0,24-25 0,0 0 0,0 24 16,0 26-16,25-26 16,0 1-16,0-25 0,0 24 15,50 1-15,-25-25 0,24-1 16,-24 1-16,25 0 0,-1-25 16</inkml:trace>
  <inkml:trace contextRef="#ctx0" brushRef="#br0" timeOffset="6716.6831">12824 7392 0,'0'-25'15,"0"0"17,25 25-17,0 0 16,-1 0-15,-24 25 0,25-25-1,0 25-15,-25 0 16,25-1-16,0 26 0,-25-25 16,24 0-16,-24-1 0,0 1 15,0 25-15,0-25 16,0-1-16,0 1 0,0 0 15,0 25-15,-24-1 0,24-24 16,0 25-16,0-26 0,-25 1 16,0 50-16,25-26 0,0-24 0,-25 25 15,25-25-15,0-1 0,0 51 16,0-50-16,0-1 16,0 1-16,0 0 0,0 0 0,25 0 15,-25-1-15,25-24 0,-25 25 16,25-25-16,24 25 0,-24-25 15,0 0-15,0 0 0,-1 0 16,26 0-16,-50-25 16,25 25-16,-25-25 15,-25 1 1,0 24 0,0 0-16,1 0 15,24 24-15,-25 1 0,0 0 16,25 0-16,-25 24 0,25-24 15,-25 0-15,25 25 0,0 24 16,0-49-16,0 24 0,0 1 16,0 0-16,0 49 0,0-49 15,0-1-15,0 1 0,0 24 16,0-24-16,0 99 0,0-100 16,0 26-16,25-26 0,-25 1 15,25-1-15,-25 51 0,0-26 16,25-24-16,-25 24 0,0-24 15,0 74-15,0-75 0,0 1 16,25 0-16,-25-26 0,0 26 0,0 0 16,0-1-16,0-24 15,0 0-15,0 0 0,0-1 16,-25 26-16,0-25 0,25 0 0,-25-1 16,0 1-16,1 0 0,24 0 15,-25-25-15,0 25 0,0-1 16,0-24-16,1 0 15,-1 0-15,0-24 16,0 24-16,25-25 0,0 0 16,0-25-16</inkml:trace>
  <inkml:trace contextRef="#ctx0" brushRef="#br0" timeOffset="7316.4973">13618 8210 0,'25'0'31,"-1"0"-31,26 0 16,-25 0-16,0 0 16,-1 0-16,1 0 0,0 0 15,0 0-15,-50 0 32,0 0-17,0 0-15,1 0 0,-1 25 16,0-25-16,25 25 0,-25-25 15,25 25-15,-25 0 0,25-1 16,0 1-16,0 0 0,0 0 16,25 0-16,-25-1 0,25 1 15,-25 0-15,25 0 0,0 0 16,-1-1-16,-24 1 0,0 0 16,0 0-16,0 0 15,-24-25-15,24 24 16,-25-24-16,0 0 15,25-24-15</inkml:trace>
  <inkml:trace contextRef="#ctx0" brushRef="#br0" timeOffset="8589.1406">14486 8186 0,'0'-25'16,"-25"25"78,25 25-63,-25-25-31,25-25 31,-24 25-31,24-25 16,0 0-16,0 0 15,0 1 1,24-1-16,1 25 16</inkml:trace>
  <inkml:trace contextRef="#ctx0" brushRef="#br0" timeOffset="8968.3937">14759 8161 0,'0'-25'16,"-25"25"-1,25 25 17,0 0-32,0-1 15,0 1-15,0 0 0,0 0 16,0 0-16,0-1 0,0 1 16,0 0-16,-25 25 15,25-26-15,0 1 0,0 0 16,0 0-16,0 24 0,-25-49 0,25 25 15,0 0 1,25-50 0</inkml:trace>
  <inkml:trace contextRef="#ctx0" brushRef="#br0" timeOffset="9343.165">15131 8359 0,'0'-25'0,"-25"25"31,0 25-31,0 0 16,25 0 0,0 0-16,0-1 15,25 1-15,-25 0 16,25-25 0,0 25-16,0-25 15,-25 25 1,-25-25-1,0 0 1</inkml:trace>
  <inkml:trace contextRef="#ctx0" brushRef="#br0" timeOffset="9547.2703">15404 8012 0,'25'0'16,"-1"25"0,-24 0-1,0 24-15,0-24 0,0 0 16,0 0-16,-24-1 0</inkml:trace>
  <inkml:trace contextRef="#ctx0" brushRef="#br0" timeOffset="10667.8698">13221 5358 0,'0'0'0,"0"-25"16,25 25 0,0 0-1,-1 0-15,1 0 0,0 25 16,0-25-16,-25 25 0,25-1 15,-1 1-15,-24 0 16,0 0-16,0 0 0,-24-1 16,-26 1-16,25 0 0,0 0 15,1 0-15,-26-1 0,25 1 16,25 0-16,-25 0 0,25 0 16,0-1-16,0 1 0,0 0 15,0 0-15,0 0 0,50 0 16,-25-25-16,0 49 0,-1-49 15,1 25-15,0-25 0,0 25 16,0-25-16,-25 25 0,24-25 16,-48 0-1,-1 0 1,25-25-16,-25 25 0,0 0 16,25 25-16,-25-25 15,25 24-15,0 26 0,-24-25 16,24 0-16,0-1 0,0 1 0,0 0 15,24 49-15,-24-49 0,25 25 16,-25-25-16,25-1 16,-25 26-16,50 0 0,-50-26 0,0 1 15,24 0-15,-24 0 16,0 0-16,-24-25 31,-1 0-31,0 0 0,25-25 16,-25 25-16</inkml:trace>
  <inkml:trace contextRef="#ctx0" brushRef="#br0" timeOffset="10853.5005">13519 9699 0,'0'0'0,"0"74"0,0 25 0,-25 50 15</inkml:trace>
  <inkml:trace contextRef="#ctx0" brushRef="#br0" timeOffset="11543.5656">12874 12328 0,'0'-25'32,"0"0"-1,24 25-31,-24-24 16,25 24-16,0 0 15,0 0 1,0 24-16,-25 26 15,0-25 1,0 0-16,0-1 0,-25 1 16,25 25-16,0-25 0,0-1 15,0 1-15,25 0 16,-1 0-16,1-25 16,0 0-16,25 0 0,-26 0 15,1-25-15,0 25 0,-25-25 16</inkml:trace>
  <inkml:trace contextRef="#ctx0" brushRef="#br0" timeOffset="12403.3752">13990 5581 0,'0'0'0,"0"25"31,25-25-31,-25 25 16,24-25-16,-24 24 0,0 1 16,0 0-16,0 0 15,0 0-15,-24-1 16,24 1-16,0 0 16,0 0-1,0 0-15,49-25 16,-24 25-16,0-1 15,0-24-15,-25 25 0,24 0 16,-24 0-16,-24 0 0,-26-1 16,25-24-16,25 25 15,-49 0-15,24-25 0,0 0 16,0 25-16</inkml:trace>
  <inkml:trace contextRef="#ctx0" brushRef="#br0" timeOffset="13221.5968">14461 5680 0,'-25'0'0,"1"0"0,-1 0 32,0 0-32,25-25 15,0 1 1,0-1-1,0 0-15,0 0 16,25 0-16,0 25 16,-1 0-16</inkml:trace>
  <inkml:trace contextRef="#ctx0" brushRef="#br0" timeOffset="13621.8047">14709 5631 0,'-25'24'15,"25"1"1,-24 0-1,24 0-15,-25-25 0,25 25 16,0 24-16,-25-24 0,25 0 16,0 0-16,0 0 0,0 24 15,25-24-15,0-25 16,-1 0 0,1 0-16,0-25 0,0 0 15,0-24-15,-25 24 16,0 0-16,0 0 0,0 0 15,0 1-15,0-1 0,-25 0 16,25 0-16,-25 25 16,0 0-16,25 25 15,0 0 1</inkml:trace>
  <inkml:trace contextRef="#ctx0" brushRef="#br0" timeOffset="13893.2693">14957 5829 0,'25'-25'0,"-25"0"16,-25 25 15,25 25-15,-25 0-16,25 0 0,-24-25 15,24 25-15,0 0 16,24-1-1,1-24-15,0 25 16,-25 0 0,0 0-1,-25 0 1,0-25-16,1 0 0</inkml:trace>
  <inkml:trace contextRef="#ctx0" brushRef="#br0" timeOffset="14068.4221">15156 5457 0,'24'-25'0,"-48"50"0,73-50 16,-49 50-16,0 25 15,0-26-15,-25 1 0</inkml:trace>
  <inkml:trace contextRef="#ctx0" brushRef="#br0" timeOffset="49089.6538">11013 5482 0,'0'0'0,"25"0"110,0 0-95,0 0-15,-1 0 0,26 0 16,-25 25-16,25-25 0,-26 0 16,26 0-16,-25 0 0,49 0 15,-24 0-15,-25 0 0,24 0 16,-24 0-16,0 0 16,-50-25 15,0 0-16</inkml:trace>
  <inkml:trace contextRef="#ctx0" brushRef="#br0" timeOffset="49323.9053">11460 5333 0,'25'25'47,"-1"-25"-47,1 25 0,0-1 0,0 1 16,0-25-16,-1 25 0,-24 0 15,25 24-15,0-24 16,-25 0-16,0 0 0,-25 24 16,0-24-16,1 0 15,-1-25-15,25 25 0,-50 0 16</inkml:trace>
  <inkml:trace contextRef="#ctx0" brushRef="#br0" timeOffset="49669.2354">11237 6499 0,'-25'0'15,"50"0"1,-1 0-1,1 0-15,0 0 0,0 0 16,24 0-16,-24 0 0,25 0 16,-25 0-16,-1 0 15,1 0-15,50-25 0,-51 25 0,1 0 16</inkml:trace>
  <inkml:trace contextRef="#ctx0" brushRef="#br0" timeOffset="49878.8185">11509 6325 0,'25'0'16,"0"0"0,0 0-16,0 0 0,-1 25 0,1-25 15,0 25-15,0 0 0,0-25 16,-1 24-16,-24 1 0,0 0 15,0 25-15,0-26 0,0 1 16,0 0-16,-49 0 0,-1 0 16,25-1-16,1 1 0</inkml:trace>
  <inkml:trace contextRef="#ctx0" brushRef="#br0" timeOffset="50619.9067">11286 12626 0,'25'0'31,"0"0"-31,0 0 16,-1 0-16,26 0 0,0 24 15,-1-24-15,-24 0 0,25 0 16,-26 0-16,1 0 0,0 25 15,0-25-15,-25-25 32</inkml:trace>
  <inkml:trace contextRef="#ctx0" brushRef="#br0" timeOffset="50811.2785">11658 12477 0,'25'0'31,"0"0"-31,0 0 15,-1 0-15,51 49 16,-50-24-16,-1 0 16,-24 0-16,0 0 0,0 24 15,0-24-15,-24-25 0,-1 25 16,0 0-16,0-1 0,-24-24 16,24 25-16,-25-25 0,25 0 15,1 0-15,-1-25 0</inkml:trace>
  <inkml:trace contextRef="#ctx0" brushRef="#br0" timeOffset="52336.4019">11658 7268 0,'-25'25'0,"1"-25"15,24 24-15,-25-24 0,0 25 16,0 25-16,0-25 16,25-1-16,-24-24 15,24 25-15,-25 0 0,25 0 16,-25-25-1</inkml:trace>
  <inkml:trace contextRef="#ctx0" brushRef="#br0" timeOffset="52473.0539">11435 7392 0,'0'0'0,"0"-25"15,25 0-15,-25 50 32,25 0-32,-1 0 15,-24-1-15,25 1 0,0 0 16,0 25-16,24-1 0,-24-24 15,-25 0-15,25 0 0</inkml:trace>
  <inkml:trace contextRef="#ctx0" brushRef="#br0" timeOffset="52746.2408">11782 8285 0,'-25'0'16,"1"25"-1,-1-1-15,0-24 16,25 25-16,-25 0 0,25 0 15,-25 0-15,1-1 0,-1 1 16,0-25 0</inkml:trace>
  <inkml:trace contextRef="#ctx0" brushRef="#br0" timeOffset="52870.4958">11584 8334 0,'0'0'0,"25"0"15,-1 0 1,1 0-16,0 50 15,0-25-15,0 0 16,24 24-16,-24-24 0,-25 0 16,25 0-16</inkml:trace>
  <inkml:trace contextRef="#ctx0" brushRef="#br0" timeOffset="53155.9323">11733 9327 0,'0'0'0,"0"24"31,-25 1-31,0 0 16,0 0 0,0 0-16,1-1 0,-1 1 15,25 0-15,-25-25 16</inkml:trace>
  <inkml:trace contextRef="#ctx0" brushRef="#br0" timeOffset="53286.6755">11559 9401 0,'0'0'0,"25"0"16,0 25 0,-1-25-16,-24 49 0,50-24 15,-25 0-15,-25 0 0,25 0 16,-1-1-16,1 26 0</inkml:trace>
  <inkml:trace contextRef="#ctx0" brushRef="#br0" timeOffset="53708.7981">11633 10368 0,'0'25'15,"-24"0"-15,24 0 16,-25-25-16,0 49 16,0-24-16,25 0 0,-25 0 15,1 24-15,-1-49 16</inkml:trace>
  <inkml:trace contextRef="#ctx0" brushRef="#br0" timeOffset="53828.5578">11460 10468 0,'0'0'0,"25"0"15,-1 0 1,1 49 0,0-24-16,0 25 15,0-26-15,-1 1 0,1 0 16,0 25-16</inkml:trace>
  <inkml:trace contextRef="#ctx0" brushRef="#br0" timeOffset="54192.8382">11609 11162 0,'0'25'0,"0"-50"0,0 75 47,0-25-32,-25-1-15,-25 1 16,25-25 0,1 25-16,-1-25 0,0 0 15,0 0-15,0 0 0,25-25 16,0 0-16,0 1 15,25-1-15,0 0 16,0 25-16,0 0 16,24 0-16,-24 0 0,0 0 15,0 74-15,-25-49 16,0 0-16,24 0 16,-24 24-16,25-24 15,-25 0-15,25-25 0,0 25 16</inkml:trace>
  <inkml:trace contextRef="#ctx0" brushRef="#br0" timeOffset="54849.564">10071 8260 0,'0'-25'0,"0"50"0,25-50 31,-25 0-31,-25 25 32,25 25-32,-25-25 15,0 25-15,0 0 0,0 0 16,1-1-16,24 1 0,0 0 0,0 0 15,0 24-15,24-24 16,-24 0-16,25 0 0,0 0 16,25 24-16,-25-49 0,-1 25 15,-24 0-15,25 0 0,-25-1 16,0 1-16,-25 0 16,-24 0-1,24-25-15,0 0 0,0 0 16,0 0-16,1 0 0,-1-25 15,25 0 1</inkml:trace>
  <inkml:trace contextRef="#ctx0" brushRef="#br0" timeOffset="55066.2516">10319 8384 0,'0'-25'0,"0"50"0,25-75 0,-25 100 46,0-25-46,0 0 0,0 24 0,0-24 16,0 25-16,0-26 0,0 1 16,0 25-16,0-1 15,24-24-15,-24 0 0,25-25 16,0 0 0,-25-25-16,0 0 15,25-24-15,-25 24 0</inkml:trace>
  <inkml:trace contextRef="#ctx0" brushRef="#br0" timeOffset="55284.4414">10443 8384 0,'0'-25'0,"0"0"16,0 1 0,-25 24-1,0 0 1,0 0-16,25 24 15,-24-24-15,-1 25 16,25 0-16,-25 0 0,25 0 16,0-1-1,0 1-15,25-25 16</inkml:trace>
  <inkml:trace contextRef="#ctx0" brushRef="#br0" timeOffset="55634.7794">10344 8359 0,'0'0'0,"24"0"31,1 0-15,0 0-16,0 0 16,0 25-16,-1 0 15,1 0-15,-25-1 16,0 1-16,0 0 16,0 0-16,0 24 15,0-24-15,-25 0 0,25 0 0,0 0 16,0 24-16,-24-24 15,24 0-15,-25-25 16,25 25-16,-25-25 0,0 0 16,25-25-16,0-25 15</inkml:trace>
  <inkml:trace contextRef="#ctx0" brushRef="#br0" timeOffset="55938.1786">10740 8285 0,'0'25'0,"0"-1"16,0 1-16,25 0 15,-25 0-15,0 0 0,25-1 0,-25 1 16,0 25-16,25-1 0,-25-24 16,0 0-16,0 0 0,0 0 15,0-1-15,0 1 0,-25-25 32,25-25-32,0 1 0,-25-1 0,25 0 15,-25 0-15</inkml:trace>
  <inkml:trace contextRef="#ctx0" brushRef="#br0" timeOffset="56151.7618">10740 8359 0,'0'0'0,"25"-25"0,-25 1 0,0-1 0,25 0 16,0 25-16,0-25 0,-1 25 15,1 0-15,0 0 16,0 0-16,0 25 0,-1 0 16,1 0-16,-25-1 15,0 1-15,-25 0 0,1 0 16,-1 0-16,0-25 0,-25 24 15,1 1-15,24 0 0,0-25 0,0 0 16,75 0 0,-25 0-1,0 0-15,24 0 0,50-25 0,-49 25 16</inkml:trace>
  <inkml:trace contextRef="#ctx0" brushRef="#br0" timeOffset="153541.5173">17338 4465 0,'-24'0'31,"48"0"125,1 0-140,0 0-16,0 0 16,0 0-1,24 0-15,-24 0 0,0 0 0,0 0 16,0 0-16,-1 0 0,26 0 15,-25 0-15,0 0 0,-1 0 16,1 0-16,0 0 16,0 0-1,0 0-15,-50 0 63,-25 0-48</inkml:trace>
  <inkml:trace contextRef="#ctx0" brushRef="#br0" timeOffset="154078.4587">17438 4490 0,'0'-25'32,"0"50"15,0-1-32,0 1-15,0 0 16,0 0-16,0 0 15,0-1-15,0 1 16,0 0-16,0 0 0,0 0 16,0-1-1,0 1-15,0 0 0,0 0 16,0 0-16,0 0 0,0-1 16,0 1-16,0 0 0,0 0 15,0 0-15,0-1 16,0 1-16,0 0 15,0 0-15,0 0 0,0-1 16,0 1-16,0 0 16,0 0-16,0 0 0,0-1 15,0 1-15,0 25 16,0-25-16,0-1 16,0 1-1,0-50 32,0 1-47,0-1 0,0 0 16,0 0-1,0 0-15</inkml:trace>
  <inkml:trace contextRef="#ctx0" brushRef="#br0" timeOffset="154458.7889">17487 4961 0,'0'-25'31,"-25"25"-31,50 0 94,0 0-94,0 0 15,0 0-15,24 25 16,-24-25-1,0 0 1,0 0 0</inkml:trace>
  <inkml:trace contextRef="#ctx0" brushRef="#br0" timeOffset="155255.614">17909 5283 0,'0'25'93,"0"0"-77,0 0 0,0 0-1,0-1 1,0 1-16,0 0 0,0 0 16,0 0-16,0-1 15,0 1 1,0 0-16,0 0 15,0 0-15,0-50 47,0 0-47,0 0 16,0 0 0,0 1-16,0-1 15,0-25-15</inkml:trace>
  <inkml:trace contextRef="#ctx0" brushRef="#br0" timeOffset="155511.1072">17909 5308 0,'0'-25'0,"0"50"0,0-74 16,25 24 0,0 25-1,-1 0 1,1 0-16,-25 25 16,25-25-1,-25 24-15,0 1 16,0 0-16,0 0 15,0 0 1,-25-25 0,0 0-1,1 0 1,48 0 15,-24-25-31,25 0 0</inkml:trace>
  <inkml:trace contextRef="#ctx0" brushRef="#br0" timeOffset="156087.1399">18306 5259 0,'-25'0'47,"0"24"0,0 1-32,25 0 16,-24 0-15,24 0 0,0-1-1,0 1 1,24-25-16,-24 25 16,25-25-1,0 0 1,0-25-1,0 25-15,-25-25 16,24 1-16,-24-1 16,0 0-1,0 0 1,0 0 0,-24 1-1,-1 24-15,0 0 31,50 0 16,0 0-47</inkml:trace>
  <inkml:trace contextRef="#ctx0" brushRef="#br0" timeOffset="156857.7568">18703 5209 0,'0'-25'15,"-25"25"48,0 0-47,0 0-1,25 25-15,-24-25 31,24 25-31,0 0 16,0-1 15,24-24 32,1 0-48,0 0-15,0 0 0,0 0 32,-1 25-1,-24 0-15,0 0-1,0 0 1,0-1-1,0 1 17,-24 0-32,-1 0 15,0-25 1,0 25 0,0-25-1,1-25 1,-1 0-1,0 25 1,25-25 0,0 0-16,0 1 15,25 24-15,0-25 16,-1 0-16</inkml:trace>
  <inkml:trace contextRef="#ctx0" brushRef="#br0" timeOffset="157304.8719">19050 4961 0,'25'0'78,"0"0"-78,-1 0 16,1 0-16,0 0 16,0 0-1,-25 25 1</inkml:trace>
  <inkml:trace contextRef="#ctx0" brushRef="#br0" timeOffset="157489.5985">19050 5085 0,'-25'0'16,"50"0"-1,0 0 1,24 0-16,-24 0 16,0 0-1,0 0-15,0 0 16</inkml:trace>
  <inkml:trace contextRef="#ctx0" brushRef="#br0" timeOffset="159599.6082">2406 5730 0,'-25'0'16</inkml:trace>
  <inkml:trace contextRef="#ctx0" brushRef="#br0" timeOffset="161415.3648">1761 5184 0,'0'25'406,"-25"-25"-406,25 25 16,0 0-1,-24-1-15,24 1 16,0 0-16,0 25 16,0-26-16,0 1 0,0 0 15,0 0-15,0 0 0,0-1 16,0 1-16,0 0 15,24-25-15,-24-25 47,-24 0-31,24 1-16,-25-1 16,25 0-16,0 0 15,0 0-15,0 1 0,0-1 16,0-25-16,0 25 15,0 1-15,0-1 16,0 0-16,0 0 0,0 0 16,0 1-16,0-1 15,0 0 1,0 50 46,0 0-62,25-1 16,-1 1-16,-24 0 16,50 0-16,-50 0 0,25-1 15,0 1-15,-1 0 0,1 0 16,0 0-16,-25-1 0,25-24 16,-25 25-16,25 0 0,-25 0 15,0 0 1,-25-25-1,0 0 1,0 0-16,0 0 0,25-25 16,-24 25-16,-1-25 0,-25 25 15,25 0-15,1-25 0,-1 25 16,0 0-16,0 0 0,0-25 16,0 25-16,50 0 46,0 0-30,-25-24-16,25 24 16,0 0-16,24-25 0,-24 25 15,0-25-15,0 25 0,0 0 0,49-25 16,-49 25-16,0 0 16,-1 0-16,-24-25 0,-24 50 46,24 0-46,0 0 16,-25 24-16,25-24 16,-25 0-16,25 0 15,-25 24-15,25-24 0,-25-25 16,25 25-16,-24 0 0,24 0 16,-25-1-16,25 1 0,-25-25 15,75 0 1,-50-25-16,24 25 15</inkml:trace>
  <inkml:trace contextRef="#ctx0" brushRef="#br0" timeOffset="163589.4594">1662 6672 0,'-25'0'31,"50"0"16,-25-24-47,0-1 16,0 0-16,0-25 16,0 26-16,0-1 0,0 0 0,0 0 15,-25 0-15,25-24 16,-25 24-16,25 0 0,0 0 0,-25 1 15,25-1 1,0 0-16,25 50 47,-25 0-31,0-1-1,25 1-15,0 0 0,-25 0 0,25-25 16,-25 25-16,49 24 0,-24-24 15,0 0-15,0 0 16,0-25-16,24 24 0,-49 1 16,25-25-16,0 25 0,0-25 15,-25 25 1,-25-25 15,0 0-15,0-25-16,0 25 15,1 0-15,-1 0 0,0 0 0,0 0 16,-24 0-16,24 0 0,0 0 0,25-25 16,-25 25-16,-25 0 0,26 0 15,-1 0-15,0 0 16,0 0 0,0 0-16,50 0 31,25-25-16,-25 1-15,-1 24 16,1-25-16,0 25 0,0-25 16,25-25-16,-26 50 0,1-24 15,-25-1-15,25 25 0,25-50 16,-26 50-16,1-25 16,-25 50 30,0 0-30,-25 0 0,25 0-16,0-1 15,-24 1-15,-1 0 16,25 0-16,-25 0 0,0-1 16,25 1-16,-25 0 0,25 0 15,-24 0-15,-1 24 0,25-24 16,-25-25-1,25 25-15,0 0 16,25-25 15</inkml:trace>
  <inkml:trace contextRef="#ctx0" brushRef="#br0" timeOffset="165638.5642">1786 12750 0,'0'24'15,"0"-48"48,0-1 15,0-25-78,-25 25 16,25 1-16,0-1 15,-25 0-15,25 0 16,0 0-16,-24 1 0,24-1 16,-25 0-16,25 0 0,0 0 15,0 1-15,0-1 16,-25 25-16,25-25 0,-25 25 15,25-25 1,-25 25 0,25-25-1,-25 25 17,50 0 30,0 0-62,0 0 16,0-24-16,0 24 15,-1 0-15,1-25 16,0 25-16,0 0 0,0 0 16,-25 25 62,0-1-78,0 1 15,0 0-15,0 0 16,0 0-16,0-1 16,0 1-16,24 0 15,-24 0-15,0 0 0,25-1 16,-25 26-16,0-25 0,25-25 0,-25 25 15,0-1-15,25 1 0,0 25 16,-25-25-16,24-1 16,-24 26-16,25-50 15,-25 25-15,0 0 0,0-1 16,25-24 0,-25 25-16,-25-50 31,0 1-16,1 24-15,-1-25 0,0 0 16,-25 0-16,26 0 16,-1 25-16,0-24 0,0-1 15,0 25-15,-24-25 0,24 25 16,0 0-16,0 0 0,0 0 16,1 0-16,-1 0 0,0 0 15,25-25 1,0 0 15,25 1-15,24-1-16,-24 0 15,0 25-15,0-25 16,25 0-16,-26 1 0,1-1 16,0 25-16,0-25 0,24 0 15,26 0-15,-50 1 0,-1-1 0,26 25 16,-25-25-16,0 25 0,-1-25 15,1 25 1,-50 0 31,25 25-31,-24 25-16,-1-50 15,25 24-15,-25 1 16,0 0-16,25 0 0,-25 0 15,1-1-15,-1 1 0,0 0 0,0 25 16,0-26-16,1 1 0,-1 0 16,25 0-16,-50 24 0,50-24 15,-25 0-15,25 0 16,0 0 0,25-25-16,0 0 0,25-50 15,-50 25-15</inkml:trace>
  <inkml:trace contextRef="#ctx0" brushRef="#br0" timeOffset="171868.6622">19993 4316 0,'0'-25'0,"-25"25"15,0 0 1,0 0 0,0 0-1,25 25 1,-24-25 0,-1 0-16,25 25 15,-25-25-15,0 25 16,0-1-1,1 1-15,-1 0 32,0 0-32,25 0 0,-25-1 15,0 1 1,25 0-16,0 0 0,0 0 16,-24-25-16,24 24 0,0 26 15,-25-50-15,25 25 16,0 0-16,0-1 0,-25 1 0,25 25 15,0-25-15,0 0 0,-25-1 16,25 1-16,0 0 0,0 0 16,0 0-16,0-1 15,0 1-15,0 0 0,0 0 16,0 0 0,50 49-16,-50-49 15,0 0-15,0-1 0,25 1 16,-1 0-16,-24 0 0,25-25 15,-25 25-15,50-1 0,-50 1 16,25-25-16,-25 25 0,24-25 16,-24 25-16,25 0 0,0-25 15,0 0-15,0-25 16</inkml:trace>
  <inkml:trace contextRef="#ctx0" brushRef="#br0" timeOffset="173399.8702">23614 4266 0,'0'0'0,"0"25"0,25-25 15,-25 25-15,25 0 16,-1-25-16,-24 25 0,25-25 16,-25 24-16,25-24 15,0 25-15,-25 0 0,25-25 16,-25 25-16,24-25 0,-24 25 16,25-1-16,0-24 0,-25 25 15,25 0-15,-25 0 0,0 0 16,25-25-16,-25 24 0,0 1 15,0 0-15,0 0 16,0 0 0,0-1-16,0 1 0,0 0 15,0 0-15,0 0 16,0 0-16,0-1 0,0 1 16,0 0-16,0 0 0,0 0 15,0-1 1,-25 1-16,25 0 15,0 0-15,-25 0 0,25-1 16,-25 1-16,0 0 16,25 0-16,-24-25 0,24 25 0,-25-1 15,0 1-15,0-25 0,25 25 16,-25 0-16,1 0 16,-1-25-1</inkml:trace>
  <inkml:trace contextRef="#ctx0" brushRef="#br0" timeOffset="174066.0907">24160 4341 0,'-25'25'16,"0"-1"-1,25 1 1,-25-25-16,25 25 0,0 0 16,0 0-16,-24-25 15,24 24-15,0 1 0,0 0 16,-25-25-16,25 25 0,0 0 15,-25-1-15,25 1 0,0 0 16,0 0-16,-25 0 0,25 24 16,0-24-16,0 0 0,0 0 15,0 0-15,0-1 0,0 26 16,0-25-16,0 0 0,0-1 16,0 1-16,0 0 0,0 0 15,0 0-15,25-1 0,-25 1 16,25-25-16,0 50 0,-1-25 15,-24-1-15,25-24 0,0 0 16</inkml:trace>
  <inkml:trace contextRef="#ctx0" brushRef="#br0" timeOffset="175171.5257">27806 4217 0,'0'0'0,"0"25"0,0-1 16,25 1-16,-25 0 16,0 0-16,25-25 15,-25 25-15,24-1 0,1 1 16,0 0 0,-25 0-16,25 0 0,-25-1 15,25 1-15,-25 0 0,24 0 16,-24 0-16,0-1 0,0 1 15,0 0-15,0 0 0,25 24 16,-25-24-16,0 0 0,0 0 16,0 0-16,0 24 0,-25-49 15,25 25-15,-24 0 0,24 0 16,0 0-16,-25 24 16,25-24-16,-25 0 15,25 0-15,0-1 16,-25-24-1</inkml:trace>
  <inkml:trace contextRef="#ctx0" brushRef="#br0" timeOffset="175805.2306">28401 4142 0,'0'25'0,"-24"-25"16,24 25-1,-25-25-15,25 25 16,-25-25-16,25 25 16,-25-1-1,25 1 1,-25 0-16,25 0 0,-24 0 15,24-1-15,0 1 16,-25 25-16,25-25 16,0-1-16,-25 1 0,25 0 0,0 25 15,0-1-15,0-24 16,0 0-16,0 0 0,0-1 0,0 51 16,0-50-16,0 0 0,25-1 15,-25 26-15,25 0 0,-1-26 16,1 1-16,0 0 0,0 0 15,0 0-15,49 24 0</inkml:trace>
  <inkml:trace contextRef="#ctx0" brushRef="#br0" timeOffset="176918.0297">32370 3770 0,'25'-24'0,"0"24"31,0 0-31,-1 0 16,-24 24-16,25 1 15,0-25 1,-25 25-16,0 0 16,25-25-16,-25 25 0,25-25 0,-25 24 15,0 1-15,24-25 16,1 50-16,0-25 16,-25-1-16,25 1 15,0 25-15,-25-25 0,24-1 16,-24 1-16,0 0 0,25 0 15,-25 0-15,25-1 16,-25 1-16,0 25 16,25-50-16,-25 25 0,0-1 15,0 1-15,0 0 0,0 0 0,25 0 16,-25-1-16,0 26 16,0-25-1,0 0-15,-25-1 16,25 1-16,-25 0 15,25 0-15,0 0 0,-25-25 16,25 24-16,0 1 16,-25 0-16,25 0 15,-24-25-15,24 25 0,-25 0 16,25-1 0,-25-24-16,0 25 15,25 0-15,-25-25 16</inkml:trace>
  <inkml:trace contextRef="#ctx0" brushRef="#br0" timeOffset="177955.0903">23986 5556 0,'0'0'0,"0"25"79,0 0-64,0 0 1,0-1-16,0 1 15,0 0-15,25-25 16,-25 25-16,0 0 0,0-1 16,0 1-16,25 0 0,-25 0 15,0 0-15,0 0 16,0-1-16,25 1 0,-25 0 16,0 0-1,-25-25 16,25-25-31,-25 0 16,25 0 0,0 1-16</inkml:trace>
  <inkml:trace contextRef="#ctx0" brushRef="#br0" timeOffset="178275.4568">23961 5556 0,'0'0'0,"-24"0"31,-1 0-15,0 25 15,0 0-31,0 0 0,0-25 16,1 24-16,-1-24 15,25 25-15,0-50 31,49 25-31,1-24 0,-25-1 16,0 0-16,0 0 0,-1 25 16,1 0-16,0 0 15,-25 25 1,0 0-16,25-25 0,-25 25 16,25-25-16,-25 24 0,24-24 15,1 0-15,0 25 0,0-25 0</inkml:trace>
  <inkml:trace contextRef="#ctx0" brushRef="#br0" timeOffset="179024.0993">28203 5507 0,'0'24'16,"0"26"-1,0-25-15,0 0 16,0-1-16,0 1 16,0 25-16,0-25 0,25-25 15,-25 24-15,0 1 16,0 0-16,-25-25 31,25-25-31</inkml:trace>
  <inkml:trace contextRef="#ctx0" brushRef="#br0" timeOffset="179217.7089">28253 5531 0,'-25'0'32,"0"0"-32,0 0 15,0 0-15,1 25 16,-1 0-16,0 0 0,0-25 15,0 25-15,0-25 16,50-25 15</inkml:trace>
  <inkml:trace contextRef="#ctx0" brushRef="#br0" timeOffset="179332.0843">28203 5531 0,'0'0'0,"25"0"0,0 0 31,-25 25-31,0 0 15,24 0-15,1-25 0,0 25 16,0-1-16,0 1 16,-1-25-16</inkml:trace>
  <inkml:trace contextRef="#ctx0" brushRef="#br0" timeOffset="198597.4994">13742 5184 0,'-25'0'0,"50"0"125,0 0-109,-1 0 0,1-25-1,0 25-15,0 0 0,0-24 16,-1 24-16,1 0 15,0 0-15,0-25 16,0 25-16,-1 0 16,1 0-16,-25-25 15,50 25-15,-25 0 0,-1 0 16,1-25-16,0 25 0,0 0 16,0 0-16,-1 0 15,1 0-15,0 0 16,0 0-1,25-25-15,-26 25 16,1 0-16,0 0 16,0-24-16,0 24 0,-1 0 15,1 0 1,-25-25-16,25 25 0,0 0 31,-25-25-15,-25 25 31,0 0-47</inkml:trace>
  <inkml:trace contextRef="#ctx0" brushRef="#br0" timeOffset="199391.9322">13915 4961 0,'0'25'16,"-24"0"-1,24-1 1,-25-24-1,25 25-15,-25-25 32,0 25-32,25 0 15,-25-25-15,1 25 16,24-1-16,-25-24 16,25 25-16,-25-25 0,25 25 15,-25-25-15,25 25 16,-25-25-16,50 0 78,0 0-62,0 0 15,0 0-31,-25 25 15,24-25-15,1 0 16,-25 24-16,25-24 16,0 25-1,0-25-15,-1 0 16,1 25 0,0-25-16,0 0 15,-25 25 1,25-25-16,-1 0 31,1 0-15,0 0 15</inkml:trace>
  <inkml:trace contextRef="#ctx0" brushRef="#br0" timeOffset="202873.3541">2952 5755 0,'0'-25'125,"25"25"-125,-25-25 16,49 25-16,-49-25 0,25 25 15,0-25-15,0 1 0,-1 24 16,26-50-16,-25 50 0,24-25 16,-24 0-16,0 25 0,25-49 15,-26 49-15,-24-25 0,25 25 16,0-25-1,-25 50 17</inkml:trace>
  <inkml:trace contextRef="#ctx0" brushRef="#br0" timeOffset="203576.4996">6499 5655 0,'0'0'0,"-25"0"15,50 0 16,0-24-31,-1-1 32,1 0-32,0 25 0,0-25 15,0 25 1,-1-25-16,1 1 0,0 24 0,-25-25 16,25 25-16,-25-25 0,25 0 15,-1 25-15,-24-25 16</inkml:trace>
  <inkml:trace contextRef="#ctx0" brushRef="#br0" timeOffset="204517.1813">9500 5680 0,'0'-25'32,"25"25"-32,25-24 15,-26 24 1,1-25-16,0 25 16,0-25-16,0 0 0,-1 25 15,1-25-15,0 25 16,-25-24-16,25 24 15,0-25-15,-1 25 16,-24-25 0,0 50 15</inkml:trace>
  <inkml:trace contextRef="#ctx0" brushRef="#br0" timeOffset="209537.6312">20811 4837 0,'25'0'219,"0"0"-219,0 0 15,-1 0-15,1 0 16,0 0-16,0 25 16,0-25-16,-1 0 15,1 0-15,0 0 16,0 0-16,0 0 15,-1 0 1,-48 0 62</inkml:trace>
  <inkml:trace contextRef="#ctx0" brushRef="#br0" timeOffset="209933.1384">21010 4688 0,'-25'0'16,"25"25"31,0 0-47,0 24 31,0-24-31,0 0 15,0 0-15,-25 0 16,25-1-16,0 1 0,0 0 16,0 0-16,0 0 15,0-1-15,25-24 16,-25 25-16,0-50 47,25 25-47</inkml:trace>
  <inkml:trace contextRef="#ctx0" brushRef="#br0" timeOffset="210649.0785">22175 4787 0,'25'0'78,"0"25"-62,0-25 0,0 0-16,-1 0 15,1 0-15,0 0 16,0 0-16,0 0 16,-1 0-16,1 0 0,0-25 15,0 25-15,0 0 16,-1 0-16,-48 0 94</inkml:trace>
  <inkml:trace contextRef="#ctx0" brushRef="#br0" timeOffset="211030.3246">22423 4638 0,'0'25'32,"0"0"-17,0 0 1,0 0-16,0-1 16,0 1-1,0 0-15,0 0 16,0 0-1,0 0-15,0-1 16,-24 1-16,24 0 16,0 0-1</inkml:trace>
  <inkml:trace contextRef="#ctx0" brushRef="#br0" timeOffset="235558.5931">20216 4638 0,'25'0'47,"-25"-24"0,0 48 0,-25-24-47,25 25 0,0 0 15,0 0-15,-25 0 16,25-1-16,0 1 16,0 0-16,0 0 0,-25 25 15,25-26-15,0 1 0,-25 0 16,25 25-16,0-26 15,0 1-15,-24-25 0,24 25 16,0 0-16,0 0 16,-25-25 15,25-25 0,0 0-15,0 0-16,25 0 15,-25 1-15,24-26 0,-24 25 16,0 0-16,0 1 0,25-1 16,-25 0-16,25 0 0,-25 0 15,0 0-15,25 1 0,-25-1 16,0 0-16,0 0 16,25 25-16,-25-25 15,0 50 32,24-25-47,-24 25 0,0 0 16,0 0-1,0-1-15,0 1 0,0 0 16,0 0-16,0 0 16,0 0-16,0-1 0,0 1 15,0 0-15,0 0 16,0 0-16,0-1 0,25 1 15,-25 0-15,0 0 16,0 0 0,0-50 31,0 0-32</inkml:trace>
  <inkml:trace contextRef="#ctx0" brushRef="#br0" timeOffset="235714.3232">20166 4961 0,'-25'0'0,"50"0"31,25 0-31,-25 0 16,-1 0-16,1 0 0,25 0 15</inkml:trace>
  <inkml:trace contextRef="#ctx0" brushRef="#br0" timeOffset="236762.1913">21506 4688 0,'24'0'16,"-24"25"15,0 0-31,0-1 16,0 1-1,0 0-15,0 0 16,-24 0-16,24 0 0,0-1 15,0 1-15,0 25 16,0-25-16,-25-25 0,25 24 16,0 1-16,0 0 0,0 0 15,0-50 32,0 0-47,0 0 16,0 1-16,0-1 15,0-25-15,25 25 0,-25 1 16,0-1-16,0 0 0,0 0 16,24 0-16,-24 0 15,0 1-15,25 24 0,-25-25 16,25 0-16,0 25 16,0-25-16,-1 25 0,1 0 15,0 0 1,0 25-1,-25 0-15,0 0 16,0-1-16,-25-24 0,25 25 16,-25 0-16,0 0 15,1 0-15,-1 0 16,0-25-16,25 24 16,25-24 15,0 0-31,-1 0 15,1 0 1,0 25-16,0-25 16,0 50-1,-25-25-15,0-1 0,0 1 16,0 0-16,-25 0 16,25 0-1,-50-25-15,25 0 0,1 0 16,-1 0-1,0-25-15,0 25 0,25-25 16,-25 25-16,25-25 0,0 0 16,25 25-1</inkml:trace>
  <inkml:trace contextRef="#ctx0" brushRef="#br0" timeOffset="237514.9358">23192 4688 0,'0'0'0,"0"-25"15,0 0 1,-24 25 0,-1 0-1,0 0 1,0 0-16,0 0 15,1 25-15,-1-25 16,0 25-16,0-25 16,25 25-16,-25 0 15,1-25-15,24 24 0,-25 1 32,25 0-32,0 0 0,-25 0 15,25 24-15,0-24 16,0 0-1,25 0-15,0 0 16,-1-1-16,1-24 16,0 25-16,0-25 15,0 25-15,-1-25 0,1 0 16,0 0-16,0 0 16,0 0-16,-1 0 15,1 0-15,0 0 16,-25-25-16,25 25 0,0 0 15,-25-25 1,24 25-16,-24-24 31</inkml:trace>
  <inkml:trace contextRef="#ctx0" brushRef="#br0" timeOffset="292406.8607">24904 4787 0,'25'0'32,"0"0"-32,-1 0 15,1 0-15,0 0 16,0 0 15,0 0-15,-1 0-1,1 0-15,0 25 0,0-25 16,0 0-16,24 0 16,-24 0-16,0 0 15,0 0-15,-25-25 47,-25 0-31</inkml:trace>
  <inkml:trace contextRef="#ctx0" brushRef="#br0" timeOffset="292663.2492">25177 4589 0,'0'0'16,"0"25"-1,0-1 1,0 1-16,0 0 16,0 0-16,0 0 0,0-1 15,0 1-15,-25 25 16,25-25-16,0 0 15,0-1-15,0 1 16,0 0-16</inkml:trace>
  <inkml:trace contextRef="#ctx0" brushRef="#br0" timeOffset="293226.4319">26293 4738 0,'25'0'47,"0"0"-31,-1 0-16,26 0 15,-25 0-15,-25 24 16,25-24-16,-1 0 0,1 0 16,25 25-16,-25-25 15,-1 0-15,1 0 16,-50-25 15</inkml:trace>
  <inkml:trace contextRef="#ctx0" brushRef="#br0" timeOffset="293470.4082">26516 4564 0,'0'25'0,"0"0"15,0-1-15,-25 1 16,25 0-16,-24 0 16,24 0-16,0-1 0,0 1 15,0 0-15,0 0 0,0 25 16,0-26-16,0 1 16,0 0-16,0 0 15</inkml:trace>
  <inkml:trace contextRef="#ctx0" brushRef="#br0" timeOffset="303042.3358">24433 4490 0,'0'0'0,"-25"0"0,50 0 46,-25 24-14,-25 1-17,25 0 1,-25 0 0,25 0-16,0-1 0,0 1 15,-25 0-15,25 0 0,-25 24 16,25-24-16,-24 0 0,24 0 15,0 0-15,0 0 16,-25-1-16,25 1 0,0 0 16,-25-25-16,25 25 15,0 0-15,0-50 47,0 0-31,25 0-16,-25 0 15,25-24-15,-25 24 0,24 0 0,-24-25 16,25 26-16,-25-1 16,25-50-16,-25 51 0,25-1 15,-25 0-15,25 0 0,-25 0 16,24 25-16,-24-24 0,0 48 47,0 1-47,0 0 15,0 0-15,0 0 0,0 24 16,0-24-16,0 0 16,0 0-16,0-1 0,25 26 15,-25-25-15,0 0 16,0 0-16,0-1 16,0 1-16,0 0 15,0 0 1,-25-50 31</inkml:trace>
  <inkml:trace contextRef="#ctx0" brushRef="#br0" timeOffset="303181.9989">24309 4787 0,'24'0'32,"1"0"-32,0 0 15,25 0-15,-1 0 0</inkml:trace>
  <inkml:trace contextRef="#ctx0" brushRef="#br0" timeOffset="304431.1103">25747 4564 0,'0'25'63,"0"0"-48,0-1 1,0 1-16,-25 0 16,25 0-16,0 0 15,0-1-15,-24 1 0,24 0 16,0 0-16,0 0 15,0 24-15,-25-49 0,25 25 16,0 0-16,0 0 16,0 0-16,0-1 15,-25-24 17,25-24-17,0-1 1,0 0-16,0 0 15,0 0-15,0 1 16,0-1-16,0 0 0,0 0 0,25 25 16,-25-25-16,0 0 15,0 1-15,25 24 0,-25-25 16,24 0 0,1 0-16,-25 0 15,25 25 1,0 0-1,0-24-15,-1 24 32,1 0-32,-25 24 15,25 1 1,-25 0-16,0 0 16,-25 0-1,25-1-15,-25-24 0,25 25 16,-24-25-16,-1 25 15,0-25-15,25 25 0,-25-25 16,50 0 62,0 0-62,0 0-1,-1 25-15,1-25 16,0 25-16,-25-1 16,25-24-16,-25 25 0,25 0 15,-25 0 1,-25-25-16,25 25 16,-25-25-16,0 0 15,0 0-15,1 0 0,-1 0 16,0 0-16,0 0 15,0 0-15,1 0 16,24-25-16,0 0 16,0 0-1</inkml:trace>
  <inkml:trace contextRef="#ctx0" brushRef="#br0" timeOffset="305685.0748">27186 4589 0,'25'0'0,"-25"-25"78,-25 25-78,0 0 31,0 0-15,1 0-1,-1 0 1,0 25 0,0 0-16,0-25 15,0 24-15,1 26 16,-1-25-16,25 0 16,-25 24-1,25-24-15,0 0 16,0 0-16,25 0 0,0-1 15,-1 1 1,1-25-16,-25 25 0,25-25 16,0 0-16,-25 25 0,25-25 15,0 0-15,-1 0 16,1 0 0,0 0-16,0 0 15,-25-25 16,25 0 1,-25 0-17,0 1-15</inkml:trace>
  <inkml:trace contextRef="#ctx0" brushRef="#br0" timeOffset="306301.8896">27409 4341 0,'0'25'31,"0"-1"63,0 1-63,0 0-15,0 0-1,0 0 1,0-1-16,0 1 16,-25-25-16</inkml:trace>
  <inkml:trace contextRef="#ctx0" brushRef="#br0" timeOffset="309550.5051">9798 6276 0,'0'-25'15,"-25"25"48,25-25-63,-25 25 16,0 0-1,25 25-15,-24-25 16,24 25-16,-25-25 0,0 24 15,25 1-15,-25-25 0,25 25 16,-25-25-16,25 25 16,0 0-16,0-1 0,0 1 15,0 0-15,0 0 16,0 0-16,25-25 0,-25 24 16,25-24-16,-25 25 0,0 0 15,25-25-15,0 25 0,-1-25 16,1 0-16,0 0 15,0 0 1,-25-25-16,25 25 16,-25-50-1</inkml:trace>
  <inkml:trace contextRef="#ctx0" brushRef="#br0" timeOffset="309800.047">9996 6052 0,'25'0'0,"-25"25"16,0 0-1,0 0 1,0 0-16,0-1 0,-25 1 16,25 0-1</inkml:trace>
  <inkml:trace contextRef="#ctx0" brushRef="#br0" timeOffset="323208.4122">28773 4390 0,'0'-24'0,"0"48"94,-24 1-79,24 0 1,0 0-16,-25 0 0,25-1 16,-25-24-16,25 25 0,-25 25 15,25-25-15,-25-1 0,25 1 16,0 0-16,-24 25 0,24-26 15,-25 1-15,25 0 16,0 0-16,0-50 31,0 0-15,0 0 0,0 1-16,25-1 0,-25 0 15,24-25-15,1 26 0,-25-1 0,25-25 16,-25 25-16,25 1 0,-25-1 15,25 0-15,-25 0 0,24 0 16,-24 1 0,0 48 15,25 1-31,-25 0 0,0 0 16,0 0-16,0 24 15,0-24-15,0 25 16,0-1-16,0-24 15,0 0-15,25 0 0,-25-1 16,0 1-16,0 0 0,0 0 16,-25-50 31</inkml:trace>
  <inkml:trace contextRef="#ctx0" brushRef="#br0" timeOffset="323343.452">28600 4638 0,'0'-24'16,"25"24"-1,-1 0 1,26-25-16,0 25 16,-26 0-16,1 0 0</inkml:trace>
  <inkml:trace contextRef="#ctx0" brushRef="#br0" timeOffset="323783.406">29220 4539 0,'25'0'32,"0"0"-17,-1 0-15,1 0 16,0 0-16,25 0 0,-26 0 16,26 0-16,-25 0 0,0 0 15,-1 0-15,26 0 0,-25 0 0,0 0 16,-25-25-1,-25 25 1</inkml:trace>
  <inkml:trace contextRef="#ctx0" brushRef="#br0" timeOffset="323991.9145">29493 4341 0,'0'25'16,"0"-1"0,0 1-16,0 0 15,0 25-15,0-26 0,0 1 16,0 0-16,0 0 16,0 24-16,0-24 0,0 0 15,0 0-15,0 0 16</inkml:trace>
  <inkml:trace contextRef="#ctx0" brushRef="#br0" timeOffset="324648.932">30088 4465 0,'0'-25'0,"25"25"16,-25 25 15,0 0-31,0-1 16,0 1-16,0 0 16,0 0-16,0 0 0,0 24 0,0-24 15,0 0-15,0 0 16,0-1-16,-25-24 31,25-24-31,0-1 16,0 0-16,-25 0 15,25-24-15,0 24 0,0 0 0,0 0 16,0 0-16,0 1 16,25-26-16,0 25 15,-25 0-15,25 25 0,-1-24 16,1 24-16,0 0 15,0 0-15,25 0 0,-26 24 16,1-24 0,-25 25-16,25-25 0,-25 25 0,0 0 15,0 0-15,-25-1 16,-24 1-16,24 0 16,0-25-16,0 0 0,0 0 15,25 25 1,25-25-1,0 0-15,0 0 16,0 0-16,24 25 16,-24-1-16,0-24 0,-25 25 15,25-25-15,-25 50 0,24-50 16,-24 25-16,0-1 0,-24 26 16,-1-50-16,0 0 15,0 25-15,0-25 0,1 0 16,-26 0-16,25 0 0,0-25 15,0 0-15,25 0 0,0 1 16</inkml:trace>
  <inkml:trace contextRef="#ctx0" brushRef="#br0" timeOffset="324891.8898">30733 4490 0,'25'0'47,"0"0"-47,24 0 16,-24 0-16,25 0 16,-26 0-16,26 0 15,-25 0-15,0 0 16,-25-25-1,-25 0-15</inkml:trace>
  <inkml:trace contextRef="#ctx0" brushRef="#br0" timeOffset="325068.4726">30931 4341 0,'0'-25'15,"0"50"1,0 0-1,0-1-15,0 1 16,0 25-16,0-25 0,-24-1 0,24 1 16,-25 25-16,25-25 15,0-1-15,0 1 16</inkml:trace>
  <inkml:trace contextRef="#ctx0" brushRef="#br0" timeOffset="325338.8319">31651 4415 0,'0'-25'0,"-25"25"15,25 25 1,-25 0-1,25 0-15,-25 0 16,25-1-16,0 1 0,0 0 0,0 0 16,0 0-16,50-1 15,-50 1 1,25-25-16,0 0 0,-1 0 16,1 0-16</inkml:trace>
  <inkml:trace contextRef="#ctx0" brushRef="#br0" timeOffset="325941.0505">29046 4068 0,'0'25'15,"0"0"1,0-1-16,-25 1 16,25 0-16,0 0 15</inkml:trace>
  <inkml:trace contextRef="#ctx0" brushRef="#br0" timeOffset="326461.9419">30758 4142 0,'0'25'15,"-25"-25"1,25 25 0,-25 0-16,25 0 15,-25-25-15,25 24 16,0 1 0</inkml:trace>
  <inkml:trace contextRef="#ctx0" brushRef="#br0" timeOffset="326775.1998">31576 4118 0,'0'0'16,"25"0"-16,-25 24 15,0 1 1,0 0-16,0 0 0,0 0 15,0-1-15,0 26 16</inkml:trace>
  <inkml:trace contextRef="#ctx0" brushRef="#br0" timeOffset="329440.5378">31626 4366 0,'0'24'0,"25"-24"16,0 0-1,-1 0-15,1 0 32,-25-24 15,-25 24-47,1 0 62,-1 24-62,0-24 16,0 25-16,0 0 15,1-25-15,-1 50 0,25-26 16,-25 1-16,25 0 16,0 0-16,0 0 0,25-1 15,24-24-15,-49 25 16,25-25-16,0 0 0,0 0 15,0 0-15,-1 0 16,1 0-16,-25-25 0,25 25 16,-25-24-16,25 24 0,0-25 15,-25 0-15</inkml:trace>
  <inkml:trace contextRef="#ctx0" brushRef="#br0" timeOffset="329719.8892">32048 4068 0,'0'0'0,"0"25"47,24-25-47,-24 25 0,25-1 15,-25 1-15,0 0 0,25 0 16,-25 24-16,-25-24 16</inkml:trace>
  <inkml:trace contextRef="#ctx0" brushRef="#br0" timeOffset="330423.3903">31502 4142 0,'-25'0'0,"75"0"31,-25 0-31,-1 0 0,1 0 16,0 0-16,25 25 15,-26-25-15,-24 25 16,-24-25-16,-26 0 15,25 0-15,0 25 0,-24-25 16,-1 0-16,25 0 16,1 0-16,24 25 15,49-25 1,-24 0-16,0 0 16,24 0-16,-24 0 0,0 0 15,0 0-15,-50 0 31,0 0-31,-24 0 16,24 0-16,0 0 16,50 24-16</inkml:trace>
  <inkml:trace contextRef="#ctx0" brushRef="#br0" timeOffset="373026.4061">17363 6722 0,'25'0'140,"25"0"-124,-26 0-1,1 0-15,25 0 16,-25 0-16,0 0 16,-1 0-16,1 0 0,25 0 15,-25 0-15,-1 0 16,1 0 0,-50 0 15,1 0-31,-26 0 15</inkml:trace>
  <inkml:trace contextRef="#ctx0" brushRef="#br0" timeOffset="373458.4653">17388 6747 0,'-25'0'15,"25"25"48,0-1-63,0 1 15,0 0-15,0 0 16,-25 0-16,25 0 16,0-1-16,0 1 0,0 0 15,-24 0-15,24 0 0,0 24 16,0-24-16,0 0 0,0 0 15,-25-1-15,25 26 0,0-25 16,0 0-16,0-1 16,-25 1-16,25 0 0,0 25 0,0-26 15,-25 1-15,25 0 16,0 25-16,0-26 16,-25-24-16,25 25 0,0 0 15,0 0 1,-24-25-1,24-25 17,0 0-32,0 0 15,24 1 1</inkml:trace>
  <inkml:trace contextRef="#ctx0" brushRef="#br0" timeOffset="373724.4597">17289 7193 0,'0'0'0,"-25"0"0,50 0 31,0 0-15,-1 0-1,1 0-15,0-24 16,0 24-16,24 0 16,-24 0-1,0-25-15,0 25 16,0 0-16,0 0 16</inkml:trace>
  <inkml:trace contextRef="#ctx0" brushRef="#br0" timeOffset="374347.6446">17785 7491 0,'0'-25'79,"0"0"-64,-25 25 1,0 0-1,1 0-15,-1 0 16,0 0-16,0 0 16,0 0-1,25 25-15,0 0 16,0 0 0,25 0-16,-25-1 15,25-24 1,0 25-16,0-25 0,-1 0 15,-24 25-15,25-25 16,-25 25 0,25-25-16,-25 25 15,0-1 1,-25-24 0,0 0-16,25 25 0,-24-25 15,-26 0-15,25 0 16,0 0-16,1 0 15,-1 0-15,25-25 32,0 1-17,25-1-15,-1 25 16,1-25-16,0 25 16</inkml:trace>
  <inkml:trace contextRef="#ctx0" brushRef="#br0" timeOffset="374763.656">18008 7516 0,'0'0'0,"25"0"0,-25-25 16,-25 50 46,25 0-46,-25-25 0,25 24-16,-24 1 0,24 0 15,0 0 1,0 0 0,24-25-16,1 0 15,-25 24-15,25-24 16,0 0-16,0-24 15,-25-1-15,24 0 0,-24 0 16,0 0 0,0 1-16,-24 24 15,-1-25-15,0 25 16,0 0 15,50 0-15</inkml:trace>
  <inkml:trace contextRef="#ctx0" brushRef="#br0" timeOffset="375343.3681">18355 7491 0,'0'0'0,"-24"0"16,24 25 46,0 0-46,0-1-16,0 1 16,0 0-1,-25 0-15,25 0 0,0-1 16,-25 1-16,25 0 15,0 0 1,0-50 15,0 0-15,0 0-16,0 1 16,0-1-16,0 0 0,0 0 15,0 0-15,25 1 0,0-26 16,-1 25-16,-24 0 15,25 25-15,0-49 16,0 24-16,0 25 16,-1 0-1,1 0-15,0 25 16,-25 24 0,0-24-16,0 0 15,-25 0-15,25 0 16,-25-25-16,1 0 15,-1 0-15,0 0 16,0 0 0,0 0-16,1 0 15,24-25-15,0 0 16,0 0-16</inkml:trace>
  <inkml:trace contextRef="#ctx0" brushRef="#br0" timeOffset="375663.6076">18802 7218 0,'0'25'47,"25"-25"-32,0 0-15,24 0 16,-24 0 0,0 0-1,-25 25 1,-25-25-1,0 0 1</inkml:trace>
  <inkml:trace contextRef="#ctx0" brushRef="#br0" timeOffset="375792.3">18728 7367 0,'0'0'0,"-25"0"0,25 25 0,25-25 31,-1 0-15,1 0-16,0 0 15,0 0-15,0-25 16</inkml:trace>
  <inkml:trace contextRef="#ctx0" brushRef="#br0" timeOffset="379869.9689">19819 7020 0,'0'-25'16,"0"0"31,0 50 15,0 0-62,0 0 16,0-1-16,0 1 16,-25 25-16,25-25 15,-25-1-15,25 1 0,0 0 0,-24 0 16,24 24-16,-25-24 16,25 0-16,-25 0 0,25 0 15,-25 24-15,25-24 0,0 0 16,-25 0-16,25-1 15,0-48 1,0-1 0,25 25-16,-25-25 15,0 0-15,25-24 0,-25 24 16,25 0-16,-25-25 0,25 26 16,-1-51-16,-24 50 0,0-24 15,25 24-15,-25 0 0,25 0 16,-25-24-16,0 24 0,25 25 15,-25-25-15,25 50 47,-25 0-47,0 0 0,0-1 16,24-24-16,-24 50 0,0-25 16,0 0-16,0-1 15,0 1-15,0 25 0,0-25 0,25-1 16,-25 1-16,0 0 0,0 0 15,0 24-15,25-24 0,-25 0 16,0 0-16,0 0 0,0-1 16,-25 1-1,0-25 17,25-25-32,0 1 0,-24 24 15</inkml:trace>
  <inkml:trace contextRef="#ctx0" brushRef="#br0" timeOffset="380028.591">19720 7342 0,'0'-25'16,"25"25"0,-25-24-1,49 24-15,-24 0 16,0 0-16,0 0 0,-1 0 15,1-25-15</inkml:trace>
  <inkml:trace contextRef="#ctx0" brushRef="#br0" timeOffset="380318.9025">20191 6871 0,'0'-25'16,"0"50"15,0 0-15,0 0-16,0-1 0,-25 1 15,25 0-15,0 0 0,0 0 16,-25-1 0,25 1-16,0 0 15</inkml:trace>
  <inkml:trace contextRef="#ctx0" brushRef="#br0" timeOffset="381053.0678">20315 7218 0,'25'-25'0,"-25"50"47,0 0-32,-25 0-15,25 0 16,0-1-16,0 1 16,0 0-16,0 0 15,0 24-15,0-24 16,0 0-16,0 0 0,0 0 16,0-1-16,0-48 46,0-1-46,0 0 16,0 0 0,0-24-16,0 24 0,0 0 15,0 0-15,25 0 0,-25-24 16,0-1-16,0 25 0,25 1 16,-25-1-16,24 25 15,-24-25-15,25 0 0,0 25 16,25 0-16,-26 0 15,-24 25 1,25-25-16,-25 25 16,25 0-16,-25-1 0,0 1 15,0 0-15,0 0 16,-25 0-16,0-25 16,25 24-16,25-24 46,0 0-30,0 25-16,0-25 0,-1 25 16,1 0-16,-25 0 15,0-1 1,0 1-16,0 0 0,-25-25 16,25 25-16,-24-25 15,-1 25-15,0-25 0,0 0 0,0 0 16,1 0-16,-1 0 15,25-25-15,-25 25 0,25-25 16,0 0-16</inkml:trace>
  <inkml:trace contextRef="#ctx0" brushRef="#br0" timeOffset="381413.2102">21084 7193 0,'0'-24'0,"-25"24"16,0 0-1,1 0 1,24 24-1,-25 1-15,25 0 16,-25-25-16,25 25 16,0 0-16,-25-25 0,25 49 0,-25-24 15,25 0-15,0 24 16,25-49-16,-25 25 16,25-25-16,-25 25 0,25-25 15,24 25-15,-24-25 0,0 0 16,0 0-1,0-25-15,-25 0 16</inkml:trace>
  <inkml:trace contextRef="#ctx0" brushRef="#br0" timeOffset="381685.5553">21307 6846 0,'0'0'16,"0"25"15,0 0-15,25 0-16,-25-1 15,0 26-15,0-25 16,-25 0-16,0-1 16</inkml:trace>
  <inkml:trace contextRef="#ctx0" brushRef="#br0" timeOffset="382352.3323">21580 7367 0,'0'-25'16,"25"25"31,-25 25-31,49-25-16,-24 0 0,0 0 15,0 0-15,0 0 0,24 0 16,1 0-16,-25 0 15,0 0-15,-1 0 0,1-25 0,25 25 16,-25 0-16,-1 0 16,1 0-16,-25-25 15,-49 25 1,24 0-16,25-24 16</inkml:trace>
  <inkml:trace contextRef="#ctx0" brushRef="#br0" timeOffset="382577.5075">21853 7169 0,'0'-25'16,"0"50"0,0 24-16,0-24 15,0 0 1,0 0-16,0 24 0,0-24 15,0 0-15,-25 0 0,25-1 16,0 26-16,0-25 16,-25 0-16,25-1 0</inkml:trace>
  <inkml:trace contextRef="#ctx0" brushRef="#br0" timeOffset="383702.613">22647 7144 0,'-25'25'235,"25"-1"-220,-25-24 1,25 25-16,0 0 0,0 0 16,-25 0-16,25-1 0,0 1 0,-25 0 15,25 0-15,-24 0 0,24-1 16,0 1-16,-25 0 0,25 25 15,-25-26-15,25 1 16,0-50 15,25 1-31,-25-1 0,0 0 16,25-25-16,-25 26 0,24-1 16,1-50-16,0 51 15,-25-26-15,25 25 0,0 0 0,-1 1 16,-24-1-16,25 25 0,-25-25 15,25 25 1,0 0 0,-25 25-16,0 0 15,0-1-15,0 1 16,0 0-16,0 49 0,0-49 16,0 0-16,0 0 0,0 0 15,-25 49-15,25-49 0,0 0 16,0-1-16,0 1 15,0 0-15,0 0 0,0-50 32,-25 0-17,25 0-15</inkml:trace>
  <inkml:trace contextRef="#ctx0" brushRef="#br0" timeOffset="383819.3389">22622 7466 0,'0'0'0,"0"-25"15,-25 25-15,50-24 31,0 24-31,24 0 16,-24-25-16,0 25 16,0 0-16,-25-25 15</inkml:trace>
  <inkml:trace contextRef="#ctx0" brushRef="#br0" timeOffset="384031.8627">23068 6995 0,'25'0'0,"-50"0"0,50-25 0,-25 0 16,0 50 15,0 0-31,-25 0 16,25 0-16,-24-1 15,24 1-15,0 0 16,-25 0-16,0 0 0,25-1 15</inkml:trace>
  <inkml:trace contextRef="#ctx0" brushRef="#br0" timeOffset="384687.2186">23242 7169 0,'0'-25'0,"25"25"16,-25 25-1,0-1 1,0 1-16,-25 0 0,25 0 16,0 0-16,-25-1 0,25 1 15,0 0-15,0 25 0,0-26 16,0 1-16,-25 0 0,25 0 15,-24-25 1,24-25 0,0 0-1,0 0 1,0-24-16,0 24 0,24 0 0,-24 0 16,25 1-16,-25-1 0,25-25 15,-25 25-15,25 25 0,-25-24 16,25 24-16,-1-25 0,1 25 15,0 0-15,0 0 16,0 0-16,-1 25 16,-24-1-16,0 1 0,0 0 15,-49 0-15,49 0 0,-25-25 16,0 24-16,25 1 0,-49 0 16,24-25-1,25 25-15,-25-25 16,50 0-16,24 0 15,-24 0 1,0 0-16,0 25 16,0-1-16,-1-24 0,1 25 15,0 0-15,-25 0 16,0 0-16,0-1 0,0 1 16,-25-25-16,0 25 15,1-25-15,-1 0 0,0 25 16,0-25-16,0 0 15,1 0-15,24-25 0,0 0 16,0 0-16,24 25 16,-24-24-16</inkml:trace>
  <inkml:trace contextRef="#ctx0" brushRef="#br0" timeOffset="385063.6397">23961 7317 0,'0'-24'31,"-24"24"-31,-1 0 16,0 24 0,25 1-16,-25 0 0,0-25 15,25 25-15,-25 0 0,25-1 16,0 1-16,-24-25 0,24 25 16,0 0-16,0 0 0,49-1 15,-24 1 1,0-25-16,0 0 0,0 0 15,24 0-15,-24 0 0,0 0 16,0 0-16,-1 0 0,1 0 16,0-25-16</inkml:trace>
  <inkml:trace contextRef="#ctx0" brushRef="#br0" timeOffset="385385.85">24408 7441 0,'-25'0'16,"25"-24"-1,25 24 1,0 0-16,-1 0 16,1 0-16,0 0 0,0 0 15,24 0-15,-24 0 0,0 24 16,0-24-16,0 0 16,-1 0-16,1 0 15,-25-24 1,0-1-16</inkml:trace>
  <inkml:trace contextRef="#ctx0" brushRef="#br0" timeOffset="385590.3666">24557 7293 0,'0'0'0,"0"-25"16,0 50-1,0-1 1,0 1-16,0 25 15,0-25-15,0-1 16,0 1-16,0 0 0,0 0 16,-25 0-16,25-1 0,0 1 15,0 0-15</inkml:trace>
  <inkml:trace contextRef="#ctx0" brushRef="#br0" timeOffset="386408.0018">25276 7169 0,'0'0'0,"0"-25"15,0 0 1,-25 25 15,0 0-15,1 25-1,24 0-15,-25-1 0,25 1 16,-25 25-16,25-25 16,0-1-16,-25 1 15,25 0-15,0 25 0,-25-1 0,25-24 16,-24 0-16,24 0 0,0-1 15,-25 1-15,25-50 32,0 1-17,25-1-15,-1-25 16,-24 25-16,25 1 0,-25-26 0,25 25 16,0 0-16,0-49 0,-1 49 15,-24 0-15,25 1 0,-25-1 16,25 25-16,0-25 15,0 50 1,-25 24-16,0-24 16,0 25-16,24-1 0,-24-24 15,0 0-15,0 25 16,0-26-16,0 1 16,0 25-16,0-25 0,0-1 0,0 1 15,0 0-15,0 0 0,-24-25 16,24-25-1</inkml:trace>
  <inkml:trace contextRef="#ctx0" brushRef="#br0" timeOffset="386526.7202">25202 7466 0,'0'-25'0,"0"50"0,24-50 16,1 25-1,0-24 1,0 24-16,0 0 0,24 0 0,-24-25 15</inkml:trace>
  <inkml:trace contextRef="#ctx0" brushRef="#br0" timeOffset="387098.3565">25722 7218 0,'0'0'0,"0"50"31,0-25-15,0-1-16,0 1 0,0 25 16,0-25-16,0-1 0,-24 26 15,24-25-15,0 0 0,0-1 16,0 1-16,0 0 16,-25-25-16,25-25 15,0 0 1,0 1-16,0-26 15,0 25-15,0 0 16,0 1-16,0-1 0,25-25 16,-1 25-16,-24 1 0,25 24 0,-25-25 15,25 25-15,0-25 16,0 25-16,-1 0 16,1 0-16,-25 25 15,25-25-15,-25 25 0,0 24 16,-25-24-1,25 0-15,-25-25 0,1 49 16,-1-49-16,25 25 16,25 0 15,24 0-15,-24 0-1,-25-1-15,25 1 0,-25 0 16,0 0-1,0 0-15,0-1 0,-25-24 16,0 0-16,0 0 16,1 0-16,-1 0 0,0-24 15,25-1 1,0 0-16,0 0 0</inkml:trace>
  <inkml:trace contextRef="#ctx0" brushRef="#br0" timeOffset="387371.7057">26243 7367 0,'25'0'0,"-50"0"0,25 0 47,0 25-47,-24-25 0,-1 0 16,25 25-16,-25-1 0,0 1 15,25 0-15,0 0 0,-25 0 16,25-1-16,0 1 0,0 0 16,25 0-16,-25 0 0,25-25 15,-25 24-15,25-24 0,-25 25 16,49-25-16,-24 0 16,0-25-16,0-24 15</inkml:trace>
  <inkml:trace contextRef="#ctx0" brushRef="#br0" timeOffset="387612.1394">26467 7045 0,'0'0'0,"24"-25"16,-24 0-16,25 25 0,-25 25 62,0 0-62,0-1 16,0 26-16,-25-25 16</inkml:trace>
  <inkml:trace contextRef="#ctx0" brushRef="#br0" timeOffset="388066.9864">25797 6921 0,'0'-25'15,"0"50"16,25-1-15,-25 1-16,24 0 16,-24 0-16</inkml:trace>
  <inkml:trace contextRef="#ctx0" brushRef="#br0" timeOffset="388664.5654">26516 7466 0,'25'0'47,"0"0"-47,0 0 15,24 0-15,-24 0 16,0 0-16,0 0 0,-1 0 0,26 0 16,-25 0-16,0 0 15,-1 0-15</inkml:trace>
  <inkml:trace contextRef="#ctx0" brushRef="#br0" timeOffset="388919.4655">26739 7317 0,'25'0'0,"-25"-24"0,0 48 31,-25 1-31,25 0 0,-24 0 16,-1 0-16,25-1 15,0 1-15,0 0 0,0 0 16,-25 24-16,25-24 0,0 0 15,0 0-15,25 0 16</inkml:trace>
  <inkml:trace contextRef="#ctx0" brushRef="#br0" timeOffset="390563.9383">27434 7317 0,'0'-24'16,"25"24"-1,-25 24 48,-25-24-63,25 25 0,0 0 16,-25 0-16,25 0 0,0-1 15,-25 1-15,25 0 0,0 0 16,0 0-16,-24 24 0,24-24 15,0 0-15,-25-25 16,25 25-16,0-1 16,0-48-1,0-1 1,0 0 0,25-25-16,-1 26 0,1-1 15,-25-25-15,25 25 0,-25 1 0,50-26 16,-50 25-16,24 0 15,-24 1-15,25 24 0,0-25 0,0 25 16,-25 25 0,0-1-1,25-24-15,-25 25 0,0 0 16,0 0-16,0 24 0,0-24 16,0 25-16,0-25 0,-25-1 15,25 26-15,0-25 0,0 0 16,0-1-16,-25-24 0,25 25 15,0 25-15,0-25 16,0-50 0</inkml:trace>
  <inkml:trace contextRef="#ctx0" brushRef="#br0" timeOffset="390687.6367">27434 7565 0,'0'0'16,"0"-24"-16,25 24 31,0 0-31,-1 0 0,1 0 16,0 0-16,0 0 0</inkml:trace>
  <inkml:trace contextRef="#ctx0" brushRef="#br0" timeOffset="391354.4141">28029 7317 0,'25'0'16,"-25"25"-16,0 0 15,0 0-15,0 0 16,0-1-16,0 26 0,0-25 16,0 0-16,-25-1 0,25 1 15,0 25-15,0-25 16,-25-25-16,25-25 47,0-25-32,0 25-15,0 1 0,25-26 16,-25 25-16,25 0 0,-25 1 16,25-1-16,25 0 0,-50 0 15,24 0-15,1 1 0,0 24 16,0-25-16,0 25 16,-1 0-16,1 25 15,0-25-15,-25 24 0,25-24 16,-25 25-16,0 0 0,0 0 15,-25 0 1,0-1-16,0-24 0,1 25 16,-1-25-1,25 25-15,25 0 32,-1-25-32,1 25 15,0-1 1,0 1-16,-25 0 0,0 0 15,0 0-15,0-1 16,-25-24-16,25 25 0,-25-25 16,0 0-16,1 0 15,-1-25-15,25 1 0,0-1 16,0 0-16,0-25 16</inkml:trace>
  <inkml:trace contextRef="#ctx0" brushRef="#br0" timeOffset="391547.9611">28674 7069 0,'0'0'16,"0"25"15,-25-25-31,25 25 16,0 0-16,-24 0 0,24-1 15,-25 1-15,25 0 16</inkml:trace>
  <inkml:trace contextRef="#ctx0" brushRef="#br0" timeOffset="392027.8262">29071 7317 0,'25'0'16,"-25"-24"0,-25 24 15,0 0-15,0 0-16,1 0 15,24 24-15,-25-24 0,25 25 16,-25-25-16,25 25 0,-25 0 15,25 0-15,0 24 16,0-24 0,0 0-16,0 0 0,25-1 15,0 1-15,0 0 0,-1-25 16,26 25 0,-25-25-16,0 0 15,0 0-15,-25-25 0,24 0 0,1 25 16,-25-25-16,0 1 15</inkml:trace>
  <inkml:trace contextRef="#ctx0" brushRef="#br0" timeOffset="392845.0374">29518 7392 0,'24'0'78,"1"0"-62,0 0-1,0 0 1,0 0-16,24 0 0,-24 0 16,0 0-16,0 0 0,-1 0 15,1 0-15,0 0 0,0 0 16,-25-25 62</inkml:trace>
  <inkml:trace contextRef="#ctx0" brushRef="#br0" timeOffset="393062.5237">29741 7243 0,'0'25'16,"-25"-25"0,25 25-16,0-1 0,0 1 15,0 0-15,0 0 0,-25 0 16,25-1-16,0 1 0,-25 0 15,25 25-15,0-26 0,0 1 16,0 0 0</inkml:trace>
  <inkml:trace contextRef="#ctx0" brushRef="#br0" timeOffset="393767.8361">30386 7169 0,'0'-25'16,"0"50"0,-25-25-16,25 24 15,-25 1-15,25 0 0,0 25 16,-25-26-16,25 1 0,0 0 16,-24 0-16,24 24 0,-25-24 15,25 0-15,-25 0 0,25 0 16,0-1-16,-25 1 0,25 0 15,0 0-15,0-50 32,0 0-32,25-24 15,0 24-15,0 0 0,-1 0 16,-24-24-16,25 24 16,25-25-16,-25 25 0,-25 1 0,24-1 15,1 0-15,-25 0 0,0 0 16,25 25-16,-25 25 15,0 0 1,0 0-16,0 0 16,25 49-16,-25-49 0,0 0 15,0-1-15,0 1 0,0 25 16,0-25-16,0-1 0,0 1 16,0 0-16,-25 0 0,0-50 31</inkml:trace>
  <inkml:trace contextRef="#ctx0" brushRef="#br0" timeOffset="393888.558">30336 7441 0,'0'0'0,"25"0"32,0 0-32,0-24 15,-1 24-15,26 0 0,-25 0 16,49 0-16</inkml:trace>
  <inkml:trace contextRef="#ctx0" brushRef="#br0" timeOffset="394432.8976">30882 7193 0,'0'-24'16,"0"48"-1,0 1-15,-25 0 16,25 0-16,0 0 15,-25 24-15,25 1 0,0-25 16,0-1-16,-25 1 0,25 0 16,0 25-16,0-26 0,-24 1 0,24 0 15,0-50 17,0-24-32,0 24 15,0 0-15,0 0 0,24 0 16,1-24-16,-25 24 0,0 0 0,0 0 15,25 1-15,0-1 16,-25 0-16,25 0 0,-1 25 16,1 0-1,0 0-15,0 25 16,-25 0-16,25 0 0,-25-1 16,0 1-16,0 0 15,0 0-15,-25 0 0,0-25 16,0 24-16,0-24 15,1 25-15,-1-25 0,50 0 32,-25 25-17,24-25-15,1 25 16,0-25-16,-25 25 16,25-1-16,0 1 15,-25 0-15,0 0 0,-50-25 16,25 25-16,0-25 15,1 0-15,-1-25 16,25 0-16</inkml:trace>
  <inkml:trace contextRef="#ctx0" brushRef="#br0" timeOffset="394692.8051">31428 7317 0,'0'0'0,"24"0"0,-73 0 31,49 25-31,-50 25 16,25-50 0,1 25-16,24-1 0,-25 1 15,25 25-15,0-25 0,-25-25 16,25 24-16,0 1 0,0 0 0,25 0 15,0-25-15,-1 0 0,1 0 16,0 0-16,25 0 16,-26-25-16,1 25 0</inkml:trace>
  <inkml:trace contextRef="#ctx0" brushRef="#br0" timeOffset="394880.352">31775 7119 0,'0'-25'0,"25"50"31,-25 25-31,0-26 16,0 26-16,0-25 16,-25 0-16,0-1 15,0 1-15,-24 0 0</inkml:trace>
  <inkml:trace contextRef="#ctx0" brushRef="#br0" timeOffset="398149.7716">12452 7268 0,'0'-25'0,"0"50"15,0-75 1,25 25-1,-25 1 1,25 24-16,-25-25 16,0 0-1,-25 25-15,25-25 16,-50 0-16,25 25 16,25-24-16,-24 24 15,-1 0-15,0 0 16,0-25-1,0 25-15,1 0 16,-1 0-16,-25 25 16,25-1-16,0 1 0,1-25 15,-1 25-15,-25 0 0,25 0 16,1-1-16,-1 1 0,0 0 16,0 0-16,0 24 0,1 1 0,-1-25 15,0 24-15,25 1 0,-50 49 16,50-49-16,-24-1 15,-1 1-15,25 0 0,-25-1 0,25 50 16,-25-49-16,25 0 16,-25-1-16,25 1 0,-24 49 0,24-49 15,-25-1-15,25 1 0,-25 0 16,25-1-16,-25 26 0,25 24 16,-25-50-16,25 1 15,0 49-15,-24-74 0,24 25 16,0-1-16,0 1 0,0 0 0,-25 24 15,25-24-15,0-1 0,0 1 16,0-25-16,0 74 0,0-74 16,0 24-16,0 1 0,0-25 15,25 24-15,-25 1 0,0-1 16,0-24-16,0 25 0,0-1 16,0 1-16,0 0 0,0-26 15,0 26-15,0-25 0,0 0 16,0 24-16,0 1 0,0-25 0,0 0 15,0-1-15,24 51 16,-24-50-16,0 24 0,0-24 16,0 0-16,0 24 0,0 1 0,0-25 15,0 24-15,25-24 0,-25 0 16,0 49-16,0-49 0,25 0 16,-25 0-16,0 0 0,25-1 15,0 26-15,-1-25 0,-24 0 16,25-1-16,0 1 0,0 0 15,-25 0-15,25 0 0,-25-1 0,24-24 16,-24 25-16,50 0 16,-50 0-16,25-25 0,0 25 15,-25 0-15,24-25 0,26 24 16,-25-24-16,-25 25 0,25-25 0,-1 0 16,1 0-16,0 0 15,0 0-15,24 0 16,-24 0-1,0 0-15,0-25 0,0 25 0,24-24 16,-24-1-16,0 25 0,0-25 16,24 25-16,-49-25 0,50 0 15,-25 0-15,0 1 16,-1-1-16,1-25 0,0 1 16,0 24-16,0 0 0,-1 0 15,1-24-15,25-1 0,-50 0 16,25 26-16,-1-26 0,1 0 0,0 26 15,0-76-15,0 51 16,-25-1-16,24 1 0,1-1 0,0-49 16,-25 49-16,25 1 0,-25-1 15,0 0-15,25 1 0,-25-51 16,24 51-16,-24-1 0,25 1 16,-25-1-16,25-74 0,0 74 15,-25-24-15,0 24 16,25 1-16,-25-26 0,0-24 0,0 25 0,0 24 15,0 0-15,0-24 16,0-25-16,-25 49 0,25-24 0,0 24 16,0 1-16,0-1 0,-25-74 15,25 74-15,0-24 0,0 24 16,0-24-16,0-50 0,25 49 16,-25 26-16,0-1 15,0 1-15,0 24 0,0-25 0,0 25 16</inkml:trace>
  <inkml:trace contextRef="#ctx0" brushRef="#br0" timeOffset="399688.3408">20414 8186 0,'0'0'0,"-25"0"0,25-25 15,25 25 1,-25-25 0,25 25-16,0 0 15,0 0-15,-1 0 16,1 0-16,0 0 16,0 0-16,0 0 0,-1 0 0,1 0 15,25-25-15,0 25 0,-1 0 16,1 0-16,-1 0 0,75 0 15,-74 0-15,24 0 0,-24 0 16,24-25-16,-24 25 0,74 0 16,-74 0-16,-1 0 0,1 0 15,99 0-15,-100 0 0,1 0 16,0 0-16,-1 0 0,1 0 16,49 0-16,-25 25 0,-24-25 15,0 0-15,-1 0 16,50 0-16,-49 25 0,-25-25 15,24 0-15,1 25 0,0-25 0,49 0 16,-49 0-16,-1 25 16,1-25-16,-25 0 0,74 0 0,0 0 15,-49 0 1,-1 0-16,1 24 0,49-24 0,-49 0 16,-26 0-16,26 0 0,0 0 15,49 0-15,-25 0 0,-24 0 0,-1 0 16,26 0-16,-25 0 0,74 0 15,-75 0-15,1 0 0,-1 25 16,1-25-16,24 0 0,-24 0 16,0 0-16,-1 0 0,1 0 15,-1 0-15,51 0 0,-51 0 16,1 0-16,-1 0 0,1 0 16,49 0-16,-49 0 0,0 0 15,-1 0-15,1 25 0,-25-25 16,74 0-16,-50 0 0,1 0 15,0 0-15,-1 0 0,50 0 0,-24 0 16,-26 0-16,1 0 16,0 0-16,-1 0 0,51 0 0,-51 0 15,1 0-15,-1 0 0,26 0 16,24 0-16,-49 0 16,-1 0-16,1 0 0,-1 0 0,1 0 15,49 0-15,-49 0 0,-1 25 16,1-25-16,0 0 0,74 25 15,-75-25-15,26 0 0,-1 24 16,1-24-16,-26 25 0,75-25 16,-49 0-16,-1 25 0,0-25 15,-24 0-15,74 25 0,-74-25 0,24 0 16,-24 0-16,-1 25 0,26-25 16,24 0-16,-25 0 0,-24 0 15,24 0-15,-24 24 16,74-24-16,-50 0 0,-24 25 0,24-25 15,-24 0-15,0 0 0,49 25 16,-50-25-16,-24 0 0,25 0 16,-25 0-16,0 0 0,-1 0 15,1 0 1,0 0 15,-25 25 0,-25-25 1</inkml:trace>
  <inkml:trace contextRef="#ctx0" brushRef="#br0" timeOffset="400615.6168">16768 4986 0,'-25'0'16,"50"0"15,0 0-16,0 0 1,-1 0-16,1 0 0,0 0 16,0 0-16,24 0 15,-24 0-15,-25 25 32,-25-25-32</inkml:trace>
  <inkml:trace contextRef="#ctx0" brushRef="#br0" timeOffset="400838.2931">16644 5308 0,'-25'0'0,"50"0"31,0 0-31,0 0 15,-1 0-15,1 0 16,0 0-16,25 0 0,-26 0 16,1 0-16,0 0 15,0 0-15</inkml:trace>
  <inkml:trace contextRef="#ctx0" brushRef="#br0" timeOffset="401346.9747">16247 7119 0,'25'0'15,"0"0"1,-1 0-16,26 0 15,-25 0-15,0 0 0,24 0 16,1 0-16,-25 0 0,0 0 16,-1 0-16,1 0 0,0 0 15,-25 25 1</inkml:trace>
  <inkml:trace contextRef="#ctx0" brushRef="#br0" timeOffset="401502.6017">16272 7317 0,'0'0'0,"-25"0"0,0 0 15,50 0 1,25 0 0,-26 0-16,26 0 0,0 0 15,-25 0-15</inkml:trace>
  <inkml:trace contextRef="#ctx0" brushRef="#br0" timeOffset="402360.1485">17711 9922 0,'0'0'0,"-50"-25"16,25 25-16,25-25 0,25 25 31,0 0-31,24 0 16,-24 25-16,50-25 0,-26 0 15,1 0-15,-25 0 0,24 0 16,26 0-16,-51 0 0,1 0 16,-25 25-16,25-25 0,-50 0 15,-24-25 1,-26 0-1,50 25-15,1 0 0,-1 0 16,-25 0-16,25 0 0,1 0 16,-1 0-16,0 0 0,0 0 15,25 25-15,0 0 0,-25-25 16,25 25-16,0-1 0,0 1 16,-24 50-16,24-50 0,0 24 15,0-24-15,-25 25 0,25-1 16,-25 50-16,0-49 0,25 0 15,-25-1-15,25 1 0,-24 49 16,24-74-16,0 24 0,-25-24 0,25 0 16,0 0-16,0 24 15,0-24 1,-25-25-16,25-25 0,0 1 16,25-1-16</inkml:trace>
  <inkml:trace contextRef="#ctx0" brushRef="#br0" timeOffset="402591.577">17587 10443 0,'0'0'0,"24"0"16,1 0-1,0 0-15,0 0 16,24 0-16,-24 0 15,0 0-15,25 25 16,-26-25-16,1 0 16,0 0-16,0 0 15,0 0-15,-1 0 0</inkml:trace>
  <inkml:trace contextRef="#ctx0" brushRef="#br0" timeOffset="402991.3321">18355 10716 0,'0'-75'15,"0"50"1,-24 1-16,-1 24 15,0-25-15,0 25 0,0 0 16,1 0-16,-26 0 16,25 49-16,0-24 15,25 0-15,0 0 16,0 0-16,0-1 0,25-24 16,-25 25-16,50 25 0,-25-25 0,-1-1 15,1 1-15,-25 0 16,25 0-16,-25 0 15,-25-25-15,-24 24 16,24-24-16,0 0 0,0 0 16,0 0-16,1 0 0,-26-24 15,25 24-15,25-25 0,0 0 16,50 25-16,-25-25 16,-1 25-16</inkml:trace>
  <inkml:trace contextRef="#ctx0" brushRef="#br0" timeOffset="403263.1904">18504 10765 0,'0'-25'16,"25"25"-16,-50 25 47,25 0-47,-25-25 0,25 25 16,0 0-16,0 24 0,0-24 15,0 0-15,25-25 16,0 25-16,0-25 15,0 0-15,0 0 16,-1-25-16,-24-25 0,0 25 16,0 1-16,0-1 0,-24 0 15,-1 25-15,25-25 0,-25 25 16,0-25-16,0 25 16,50 0-1,0 0-15,25 0 16</inkml:trace>
  <inkml:trace contextRef="#ctx0" brushRef="#br0" timeOffset="403653.2598">18802 10740 0,'50'0'32,"-199"0"-32,248 0 0,-25 0 0,-74 25 31,25-25-15,-25 25-16,0 0 0,0 24 15,0-24-15,0 25 0,-25-25 16,25 24-16,-24 1 0,24-25 15,-25-1-15,25 26 0,0-25 16,-25 0-16,25-75 16,0-24-1,0 49-15,0-25 16,25 1-16,-25 24 0,49-74 16,-24 74-16,-25 0 0,25-25 15,0 26-15,24-26 16,-24 50-16,0 0 15,0 0-15,0 0 0,-1 25 16,1 0-16,-25-1 16,0 26-16,0-25 15,-25 0-15,1-1 16,-1 1-16,0-25 16,0 0-16,0 0 0,1 0 0,-26-25 15,25 1-15,25-1 16,0 0-16,0 0 15</inkml:trace>
  <inkml:trace contextRef="#ctx0" brushRef="#br0" timeOffset="404024.6776">19521 10443 0,'0'0'0,"-25"0"16,25-25-1,25 25 1,0 0-1,0 0-15,0 0 16,0 0-16,-1 0 0,1 0 0,25 0 16,-25 0-16,-1 0 0,1 0 15,0 0-15,0 0 0,0 0 16,-1 0 0,-24 25-1,-24-25 1,-1 25-16</inkml:trace>
  <inkml:trace contextRef="#ctx0" brushRef="#br0" timeOffset="404209.2335">19521 10616 0,'0'0'16,"-25"25"-16,50 0 31,0-25-31,0 0 15,0 0-15,24 25 16,-24-25-16,0 0 0,0 0 0,0 0 16,-1 0-16,26-25 0,-25 0 15</inkml:trace>
  <inkml:trace contextRef="#ctx0" brushRef="#br0" timeOffset="404756.445">20637 10145 0,'0'0'0,"0"-25"16,25 25-1,0 0 1,0 0-16,25 0 0,24 0 15,-49 0-15,24 0 0,1 0 16,0 0-16,24 0 0,-49 0 16,0 0-16,-1 0 15,-48 0 1,-1 0-16,0 0 16,-49 0-16,49 0 0,-25 0 0,25 0 15,1 0-15</inkml:trace>
  <inkml:trace contextRef="#ctx0" brushRef="#br0" timeOffset="404954.9737">20811 10120 0,'-25'0'0,"50"0"0,-124 0 47,74 0-47,25 25 0,-25 25 15,25-25-15,-25 49 16,25-49-16,-24 74 0,24-49 16,-25-1-16,25 1 0,-25-1 15,25-24-15,-25 74 0,0-49 16,25-25-16,-24 24 0,24-24 15,-25 50-15,25-51 0,-25 1 16,25-50 0,25 1-1</inkml:trace>
  <inkml:trace contextRef="#ctx0" brushRef="#br0" timeOffset="405105.6159">20588 10616 0,'0'-24'16,"0"48"-16,0-73 0,0 24 15,25 25 1,-1 0-16,1 0 0,0 0 16,0 0-16,25 0 0,-26 0 15,26 25-15,0-25 0,-26 0 0,1 0 16,0 0-16,25 0 0</inkml:trace>
  <inkml:trace contextRef="#ctx0" brushRef="#br0" timeOffset="406044.7396">21158 10641 0,'0'25'47,"0"0"-47,-24 0 0,24 24 15,-25 1-15,25-25 0,0-1 16,-25 26-16,25 24 0,0-49 15,-25 0-15,25 0 0,0 0 16,0-1-16,-25 26 0,1-25 16,-1-25-16,0-25 15,25 0-15,0 0 16,0 1-16,0-1 16,0-25-16,25 1 15,-25 24-15,25-25 0,-1 25 0,1-49 16,0 49-16,0 0 0,-25 1 15,25-1-15,-25 0 0,49 0 16,-24 25-16,0 0 16,0 0-16,-1 25 15,1 0-15,-25 0 16,0-1-16,0 1 0,-25 0 16,-24 0-16,24-25 15,0 25-15,0-25 0,1 0 16,-1 0-16,0 0 15,25-25-15,25 0 16,24 25-16,-24 0 16,0-25-16,25 25 0,-26-25 15,51 25-15,-26-24 0,-24 24 16,25 0-16,-25-25 16,-1 25-16,1 0 0,-25-25 0,25 25 15,-50 0 16,0 0-31,1 25 16,-1 0 0,25-1-16,0 26 15,0-25-15,25-25 16,-25 25-16,49-25 0,-24 0 0,0 0 16,0 0-16,-1-25 15,1 25-15,-25-25 16,0 0-16,0 0 15,-25 25-15,25-24 0,-24 24 16,-1-25-16,50 25 16,-1 0-1,51 0 1,-50 0-16,0 0 0,-1 0 16,1 0-16,25 0 0,-25-25 15,-1 0-15,1 0 16,-74 25-1,24 0 1,0 0 0,25 50-16,-25 0 15,25-26-15,0 26 0,25-25 16,-25 0-16,25 24 0,0 1 0,-25-25 16,0-1-16,0 1 0,0 25 15,-25-50-15,0 25 16,0-25-16,0 0 0,-24 24 15,-26-24-15,26 0 0,24 0 16</inkml:trace>
  <inkml:trace contextRef="#ctx0" brushRef="#br0" timeOffset="406918.1786">18430 11683 0,'-25'0'15,"50"0"-15,-75 0 0,1 0 0,24 0 16,50 25 0,-1-25-16,26 0 15,-25 25-15,24-25 0,76 0 16,-26 0-16,-25 24 16,25-24-16,25 0 0,0 0 0,149 25 15,-99 0-15,-25-25 0,24 25 16,-24 0-16,347 24 15,-372-24-15,25-25 0,-25 25 16,-25 0-16,50-1 0,-99-24 16,-25 0-16,-1 0 0,-123 0 15,50-24-15,-26 24 0,-24-25 16,0 0-16,-25 25 0,-124-50 16,99 50-16,0-24 0,0 24 15,0 0-15,-173-25 0,173 25 16,0 0-16,0 0 15,1 0-15,-1 0 0,-50 25 0,100-25 16,25 0-16,24 24 0,0-24 16,1 0-16,98 0 15,1 0-15,24 0 16,75-24-16,-49 24 0,24 0 16,0 0-16,24 0 0,150 0 15,-149 0-15,0 0 0,24 0 16,-24 0-16,0 24 0,99 1 0,-149-25 15,-24 25-15,-1-25 0,-49 0 16,25 0-16,-100 0 16,0 0-16,-24 0 0,-25 0 15,-125-25-15,100 25 0,-24 0 16,-1-25-16,0 25 0,-174 0 16,175 0-16,-1 0 0,25 0 15,25 0-15,24 0 0,-24 25 16,74-25-16,25 25 0,50-25 15,-1 0-15,100 0 0,-50 0 0,25 0 16,25 0-16,0 0 16,0 0-16,173 25 0,-148-25 15,0 0-15,-26 0 0,-24 25 16,100-25-16,-125 0 0,-49 0 16,-26 0-16,1 0 0,-124-25 15,25 25-15,-1-25 0,1 25 16,-1-25-16,-49 25 0,75 0 15,24 0-15</inkml:trace>
  <inkml:trace contextRef="#ctx0" brushRef="#br0" timeOffset="417691.5215">20439 5655 0,'0'0'0,"0"-24"0,0-1 16,25 0-1,-25 0 1,25 50 47,-1-25-48,-24 25-15,25 24 16,0-24-16,-25 0 15,25 0-15,-25 0 16,25-1-16,-25 1 0,24-25 0,-24 25 16,0 0-1,25-25-15,-25-25 32,0 0-17,25-24-15,0 24 16,-25 0-16,25 0 0,0 0 15,-1 1-15,26-1 0,-25 25 0,0-25 16,24 0-16,26 0 0,-26 25 16,1-24-16,-25 24 0,24-25 15,1 25-15,49 0 0,-49 0 16,-1 0-16,1 0 0,-25 0 16,99 25-16,-75-25 0,1 24 15,0-24-15,-1 25 0,26-25 16,24 50-16,-50-50 0,1 25 15,0-1-15,-1 1 0,26 0 16,-51 0-16,1 0 0,25-1 16,-25-24-16,-1 25 0,26 0 0,-25 0 15,0 0-15,-1-25 0,1 25 16,0-1-16,25 1 16,-50 0-16,24-25 0,-24 25 15,0 0-15,25-25 0,-25 24 16,0-48 31,25-1-32,-25 0-15,0 0 16,25 25-16,0-25 0,0 1 16,24-26-16,-24 25 0,0 0 15,0 25-15,-1-25 0,26 1 16,-25-1-16,0 0 0,-1 25 15,1-25-15,0 25 0,25-25 16,-26 25-16,1 0 0,0 0 16,0 0-16,24-24 0,1 24 15,-25 0-15,0 0 0,24 0 16,-24 24-16,49 1 0,-49-25 16,0 25-16,0-25 0,24 25 15,-24 0-15,0-1 0,0-24 16,0 25-16,-1-25 0,1 25 0,25 0 15,-25 0-15,0-25 0,-1 25 16,1-1-16,25 1 0,-25 0 16,-1-25-16,-24 25 15,25-25-15,-25 25 0,25-25 16,-25 24-16,25-24 0,0 0 16,-1 0-1,-24 25-15,25-25 0,0 0 16,0 0-16,0 0 15,-1 0 1,1 0-16,-25-25 16,25 25-1,0 0-15,0-24 16,-1 24-16,1 0 16,0 0-16,0 0 15,24 0-15,-24 0 0,0 0 16,0 0-16,0 0 0,49-25 15,-49 25-15,24 0 0,-24 0 16,25 0-16,-25 0 0,49 25 0,-24-25 16,-1 0-16,-24 0 15,25 24-15,49-24 0,-49 0 16,-1 25-16,1-25 0,24 0 0,-24 25 16,123 0-16,-123-25 15,24 0-15,1 25 0,49-1 16,-74 1-16,24-25 0,0 25 15,1-25-15,-26 25 0,100 0 16,-99-25-16,24 0 0,1 24 16,-1-24-16,75 25 0,-100-25 15,26 0-15,-1 0 0,1 25 16,-1-25-16,50 0 0,-49 0 16,-26 0-16,26 0 0,-26 25 15,75-25-15,-74 0 0,24 0 0,-24 0 16,24 0-16,-24 0 0,74 0 15,-74 25-15,24-25 0,-24 0 16,24 0-16,50 24 0,-74-24 16,-1 0-16,26 0 0,-26 0 15,75 0-15,-74 0 0,-1 0 16,51 0-16,-75-24 16,74 24-16,-74-25 0,24 25 15,-24-25-15,0 25 0,49 0 16,-49 0-16,0 0 0,0-25 15,-1 25-15,1 0 0,25-25 16,-25 25-16,-1 0 0,1-24 16,0 24-16,25 0 0,-50-25 15,24 25-15,-24-25 16,25 25-16,-25-25 16,0 0-16,0 1 15,0-1 1</inkml:trace>
  <inkml:trace contextRef="#ctx0" brushRef="#br0" timeOffset="419274.8329">21630 8210 0,'0'-24'0,"0"48"0,-25-48 16,25-1-1,0 50 17,0 24-17,0-24-15,0 0 0,25 0 16,-25-1-16,0 26 0,0-25 15,0 0-15,24-1 0,-24 1 16,0 25-16,25-1 0,0-24 16,0 0-16,-25 0 15,25 0-15,0-25 0,-1 0 16,1-25 0,0 0-16,-25 0 15,25 0-15,-25 1 0,49-26 16,-24 50-16,-25-25 0,25 0 0,25 1 15,-26-1-15,51 0 0,-26 0 16,1 25-16,0-25 0,-1 1 16,50 24-16,-24-25 0,-26 25 15,1-25-15,24 25 16,26 0-16,-51 0 0,26 0 0,-26 0 16,1 0-16,0 0 0,74 25 15,-75-25-15,1 25 0,-1-25 16,26 24-16,-26-24 0,75 50 15,-74-25-15,0 0 0,-1-25 16,1 24-16,49 26 0,-74 0 0,25-26 16,-26 1-16,26 0 0,0 49 15,-26-49-15,1 0 0,25 25 16,-25-26-16,24 26 0,1 24 16,-1-49-16,-24 0 0,0 25 15,0-25-15,0 24 0,-1-24 16,-24 0-16,0 0 15,-24-25 17,24-25-32,0 0 15,0 0-15,0 0 0,0-24 16,0 24-16,24-25 0,1 25 16,0 1-16,25-51 0,-26 50 15,1 1-15,25-1 0,-25-25 16,-1 25-16,51-24 0,-50 24 15,-1 25-15,26-25 0,-25 25 16,25-25-16,-26 1 0,26 24 16,-25 0-16,0 0 0,-1 0 0,51 0 15,-50 0-15,-1 0 0,26 0 16,-25 0-16,49 24 0,-24 26 16,-1-50-16,-24 25 0,25 0 15,-1-1-15,26 1 16,24 25-16,25-1 0,-74-24 15,74 25-15,0-1 16,-50 1-16,1-25 0,73 25 16,-98-26-16,24 1 0,1 0 15,-1 0-15,1 0 0,-1-1 16,0 1-16,100 0 0,-25 0 16,-75 0-16,75-1 15,-25-24-15,-49 0 16,73 0-16,1 0 15,-74 0-15,-1 0 0,100-24 16,-100-1-16,25 0 0,1 0 0,-26 0 16,25 1-16,-24-1 0,24 0 15,50-25-15,-50 1 16,0-26-16,-74 50 0,0 1 16,-25-26-16,25 25 0,-25 0 15,0-49-15,-25 49 0,25 0 16,-50 1-16</inkml:trace>
  <inkml:trace contextRef="#ctx0" brushRef="#br0" timeOffset="431159.8345">3820 16247 0,'0'0'0,"-25"0"32,25-25-1,-25 25 63,1-25-63,-1 25-16,-50-24 17,50 24-32,-24 0 15,-1 0-15,25 0 0,1 0 16,-76 0 0,76 0-1,-51 0 1,1 0-1,-25 0 1,-1 0 0,-48 24 15,48-24-15,26 0-1,49 0-15,-25 0 31,1 0-31,24 0 0,-25 0 16,26 0-16,-100 0 31,99 0-31,0 25 0,-25-25 16,26 0-16,-51 25 31,50-25-31,1 0 0,-1 0 16,-124 25 15,124-25-31,-124 49 31,125-49-15,-76 25 0,75-25-16,-24 25 31,49 0-16,0 0 1,0 0 0,25 24-1,-1 1 17,1-25-32,0 24 15,0-24 1,49 0-1,50 0 1,-99-25-16,149 24 31,-149 1-31,49 0 16,100-25 15,-26 0 0,-98 0-31,99 0 16,-99 25-16,-1-25 16,50 0-1,174 0 17,-223 0-32,148 0 15,-123 0-15,-26 0 0,224 0 31,0-25-15,-75 25 15,-173 0-31,322-25 16,-297 25 0,124 0-1,-75 0-15,99 0 31,-49 0-31,25 0 32,99 25-17,-174-25 1,149 25 0,-198 0-16,74-25 31,-100 0-31,150 24 15,-124-24-15,148 0 32,-148 0-32,99 0 15,-100 0-15,-24 0 0,124 0 32,0 0-17,-50 0-15,74-24 31,-123-1-31,198 25 16,-74 0 15,99-25 1,-75 25-17,-148 0-15,148 0 31,-173 0-31,24 0 0,75 0 32,-74 0-32,124 0 15,-149 0-15,99 0 16,49 0 15,-49 0 0,50 0-15,-149 0-16,223 25 31,-223-25-31,148 25 16,1-25 15,-149 0-31,123 0 16,-98 0-1,-25 0-15,0 0 0,99 0 16,74 24 15,-49 1-15,-75-25-16,75 25 31,-124-25-31,49 0 0,50 25 31,25-25-15,-124 0-16,149 25 31,-150-25-31,1 0 0,99 0 16,25 24 15,25-24-15,-1 25 15,-148-25-31,99 25 31,-99-25-31,49 25 16,100-25 15,-124 25-31,49-25 16,-74 0-1,0 0-15,49 0 16,50 0 15,-50 0-15,50 0 15,0 24 0,-99-24-31,99 25 16,-99-25 0,74 0-1,0-25 17,25 1-1,50 24-16,-50-25 17,-49-25-17,-1 25 17,25-49-1,-74 49-31,25-24 15,-50 24 1,24 0-16,26-49 16,-25 24 15,0-49-15,-25 24 15,0 1-16,0 49-15,-25-49 47,0 49-47,0 0 16,-24-25 15,-1 26-15,-49-1 15,74 25-31,-25-25 16,26 25-16,-51-25 31,-24 0-15,0 1-1,-1-1 16,1 25-15,74 0-16,-74-25 31,74 25-31,-74 0 16,74 0 0,-49 0-1,49 0-15,-74 0 31,74 0-31,-74-25 16,74 25-16,-99 0 31,25 0-15,-25 25 15,74-25-31,-49 25 16,49-25-16,26 0 15,-76 25 1,-24-25 15,25 0-15,25 0 15,49 0-31,-99 0 16,99 0-16,0 0 15,-74 0 1,-25 0 15,99 0-31,-99 0 16,75 0 0,-26 0-16,-74 0 31,125 0-31,-100 0 31,99 0-31,-25 0 0,1 0 16,-75 24 15,-75-24 0,174 0-31,-74 0 16,49 0-16,26 0 0,-100 0 31,0 0-15,-100-24 15,100 24-15,-173 0 30,98-25-14,174 25-32,-148 0 31,148 0-31,-173 0 31,49 0-15,25 0 15,-50 49 0,50-49-15,50 25 15,24-25-31,-24 25 16,49-25-16,-25 0 15,-49 25 1,-50 0 15,50-25-15,-50 24 0,-25-24 15,1 25-16,148-25 1,-198 0 15,198 0-31,-149-25 32,150 25-32,-150 0 31,124 0-31,26 0 0,-76-24 15,-49 24 17,-49 0-17,49 0 17,25 0-17,99 0-15,-99 0 31,100 0-31,-1 0 0,-74 0 16,74 0-16,-74 0 31,74 0-31,-25 0 16,25 0-16,-49-25 31,49 25-31,-49 0 16,-100 0 15,0-25-15,125 25-16,-100-25 31,124 25-31,-24-25 0,-75 1 16,99 24-1,-99-25 1,99 25-16,-124 0 31,50 25-15,49-25 15,1 0 0,24-25-31,25 0 16</inkml:trace>
  <inkml:trace contextRef="#ctx0" brushRef="#br0" timeOffset="449760.859">15429 15925 0,'0'0'16,"0"24"-16,-25-24 16,25 25-16,25 0 31,49 0 0,25 24 0,-74-49-31,149 25 32,-150 0-32,200 0 15,24-25 17,-199 0-32,26 0 0,-26 0 0,75-25 15,-49 0-15,-1 25 0,25 0 16,-24 0-16,-1-25 0,100 1 15,-75-1-15,-25 25 0,26 0 16,-1-25-16,75 25 0,-100-25 16,25 25-16,0-25 0,1 1 15,-1 24-15,99-50 0,-99 0 16,1 26-16,-1-1 0,0-25 16,75 1-16,-75 24 0,-25-25 0,26 25 15,-26 1-15,0-1 0,50-50 16,-49 51-16,-1-1 0,1-25 15,-26 25-15,75-74 0,-49 49 16,-1 1-16,-24-1 0,24 1 16,1-1-16,98-74 0,-98 74 15,-1 1-15,75-50 0,0-1 16,-75 51-16,1-26 16,-26 26-16,26-26 0,49-49 15,-50 75-15,-24-1 0,24-24 16,-24 24-16,24-24 0,25-50 15,-49 49-15,24 26 0,-24-26 0,0 26 16,24-75-16,-49 49 0,24 1 16,-24 24-16,0-24 0,0 24 15,24-99-15,-24 100 0,0-26 16,0 1-16,0-1 0,24-49 16,-24 50-16,0 24 0,0-24 15,24 0-15,-24 24 0,25-99 0,-26 99 16,-24-24-16,25 0 0,0 24 15,0-24-15,0-50 16,-25 49-16,24 1 0,-24 24 16,0-24-16,25-50 0,-25 74 0,0-24 15,25 24-15,-25-24 0,25-26 16,-25 51-16,0-1 0,0 1 16,0-1-16,25 0 0,-25-49 15,0 50-15,0-1 0,0 25 16,0-24-16,0-26 0,0 26 15,0 24-15,0-25 0,0 25 16,0-24-16,25-1 0,-25 25 16,0 0-16,0 1 0,24-1 15,-24 0-15,0 0 0,0 0 16,0 1 0,25-1-1,-50 25 79,25 25-78,-24-25-16,-1 24 15,0 1-15,0-25 0,0 25 16,0 0-16,1 0 0,-26-1 0,25 1 15,0 0-15,1 0 0,-1-25 16,0 25-16,0-25 16,50 0-1,-25-25-15,50 0 16,-26 0-16,51-24 16,-50-1-16,24 25 0,-24-24 0,0 24 15,0 0-15,24-49 0,-24 49 16,-25 0-16,25 0 0,-25 0 15,25 25 1,-25 25 0,0 0-16,0 0 15,25 0-15,24-1 16,26 1-16,-26 0 0,26 0 0,-1 0 16,25-1-16,0 1 0,125 0 15</inkml:trace>
  <inkml:trace contextRef="#ctx0" brushRef="#br0" timeOffset="534601.2323">26715 11336 0,'0'0'0,"24"-25"0,1 0 0,-25 50 47,-25-25-47,1 0 16,-26 50-16,25-26 16,0 1-16,1-25 0,-1 25 0,-25 0 15,1 0-15,24-1 0,-25-24 16,25 25-16,1-25 0,-1 25 15,0-25 1,50 0 0,-25 25-1,25-25-15,-1 0 16,1 0-16,25 25 16,-25-1-1,-1 1 1,1-25-16,0 50 0,0-50 15,-25 25-15,25-25 16,-25 24-16</inkml:trace>
  <inkml:trace contextRef="#ctx0" brushRef="#br0" timeOffset="534963.371">26268 11162 0,'25'-25'0,"-50"50"0,50-75 16,0 50-16,-25-24 31,0 73-31,0-24 15,0 0 1,0 0-16,0 24 0,-25 1 16,0 0-16,25-26 0,0 26 15,0 0-15,-25 24 0,25-49 16,0 24-16,0 1 0,0-25 0,0 24 16,0 26-16,0-50 0,0-1 15,0 26-15,0-25 0,0 0 16,0-1-16,0-48 31</inkml:trace>
  <inkml:trace contextRef="#ctx0" brushRef="#br0" timeOffset="535398.3392">27112 11435 0,'-25'0'16,"25"-25"-16,-25 25 15,50 0 16,24 0-31,-24 0 16,0 0-16,0 0 0,24 0 16,-24 0-16,25 0 15,-1 0-15,-24 0 0,0 0 0,0 0 16,24 0-16</inkml:trace>
  <inkml:trace contextRef="#ctx0" brushRef="#br0" timeOffset="536001.4095">27781 11261 0,'0'0'15,"0"-24"-15,0-1 16,0 50 0,0-1-1,0 1-15,0 0 16,0 0-16,0 49 0,-25-49 15,25 0-15,0 24 0,-24-24 16,24 25-16,0-1 16,0-24-16,0 0 0,-25-25 0,25 25 15,0 0-15,0-1 0,25-73 32,-25 24-32,24-25 0,-24 26 15,25-1-15,0-50 0,-25 26 16,25 24-16,0-25 0,-25 26 15,24-1-15,1-25 0,-25 25 16,25 25-16,-25 25 16,0 0-1,0 0-15,0 0 0,25 24 16,-25 1-16,0-25 0,0-1 16,0 1-16,0 0 0,0 0 0,0 0 15,0-1-15,0 1 16,25-25-1,-1-25-15,1 25 16,0-24-16,25-26 0,-25 25 16,-1 0-16,1-24 0,0 24 15,-25 0-15,50-24 0,-26 24 16,-24 0-16,25 0 0,-25 0 16,25 25-16,-25 25 15,0 25 1,0-1-16,0-24 0,0 0 15,0 0-15,25 24 0,-25-24 0,25 25 16,-1-50-16,-24 25 0,25-1 16,0 1-16,0-25 15,0 0-15</inkml:trace>
  <inkml:trace contextRef="#ctx0" brushRef="#br0" timeOffset="536487.2574">28773 11311 0,'0'-25'0,"-24"25"78,-1 25-63,25 0-15,-25 0 0,-25 49 16,50-49 0,-24 0-16,24-1 0,-25 26 15,25-25-15,-25 24 0,25-24 16,0 0-16,-25 0 0,25-50 31,25-25-15,0 26-16,0-1 15,-1-25-15,-24 25 0,25-24 0,25-26 16,-25 51-16,-25-26 0,24 25 16,-24 0-16,0 1 0,25 24 15,-25 49 1,0-24 0,25 0-16,-25 0 0,0 24 15,0-24-15,25 49 0,-25-49 16,0 25-16,25-25 0,-25 24 15,0-24-15,0 0 0,0 0 16,-25-25 0,0 0-16,0-25 0</inkml:trace>
  <inkml:trace contextRef="#ctx0" brushRef="#br0" timeOffset="536952.4074">28649 11559 0,'0'-25'15,"0"50"-15,-24-50 0,48 0 16,26 25-16,-25 0 15,0 0-15,-1-24 0,1 24 16,0 0-16,49-25 0,-24 0 16,-25 25-16,0-25 0,-1 25 15,26-49-15,-25 49 0,-25-25 0,25 0 16,0 0 0,-25 50 15,0 0-31,0 0 0,0-1 0,0 26 15,0 0-15,0-1 16,-25-24-16,25 25 0,0-26 0,0 26 16,0 24-16,0-49 15,0 25-15,0-25 0,0-1 16,-25 1-16,25-74 16,-25-26-1,25 26-15,0 24 16,0-25-16,0 1 0,0-51 15,25 76-15,-25-26 0,25 0 16,-25 26-16,0-1 0,49 0 16,-49 0-16,25 25 0,0-25 15,0 25-15,49 0 16,-49 50-16,0-50 0,0 25 16,-25 0-16,0-1 0,0 1 15,-25 0-15,0 0 0,0 0 0,0-1 16,-74 26-16,74-25 0,-49 0 15,24-1-15</inkml:trace>
  <inkml:trace contextRef="#ctx0" brushRef="#br0" timeOffset="537578.9116">27260 12874 0,'0'-25'0,"0"50"0,0-75 0,25 25 16,-25 75-1,0-1-15,0 1 16,0-25-16,0 24 0,0 1 16,-25 124-16,1-100 15,24-24-15,0-1 0,-25 1 16,0 49-16,25-49 0,-25-25 15,25-1-15,-25 1 0,1 0 16,24-75 0,0 26-16,0-51 15,0 26-15,24-1 0,-24 0 16,25-24-16,0 24 0,0-74 16,0 75-16,-1-1 0,1 0 0,-25 1 15,25 24-15,25-49 0,-26 49 16,1 0-16,0 25 0,0-25 15,24 25-15,-24 0 0,0 0 16,0 25-16,0 0 16,-25 0-16,0-1 0,0 1 15,-25 25-15,-25-1 16,1-24-16,24 0 0,0 0 0,0-25 16,0 25-16,-24-1 0,98-24 46,-49-24-46,50 24 0,-25-25 0</inkml:trace>
  <inkml:trace contextRef="#ctx0" brushRef="#br0" timeOffset="538109.5289">27856 12948 0,'24'-25'16,"-272"149"-16,521-248 0,-322 149 0,98-75 16,-24 50-16,0-24 0,-50 48 15,-25-24 1,50 25-16,-24 0 0,-1 0 15,0 0-15,0 24 16,25-24-16,0 0 0,0 0 16,0-1-16,25-24 0,0 25 0,24 0 15,-24-25-15,0 0 0,0 0 16,24-25-16,-24 25 0,0-49 16,-25 24-16,0 0 15,0-25-15,-25 26 0,0-1 16,1 0-16,-1 25 15,0-25-15,0 25 0,0 0 16,75 25 0,0-25-16,-1 0 15,1 0-15,49 0 16,-49 0-16,-1 0 0,1 0 16,24-25-16,-24 25 0,24-49 0,-24 24 15,-25 25-15,0-25 0,-25 0 16,24 0-16,-24 1 0,-24 24 15,-1-25-15,0 25 16,-25 0-16,26 0 0,-1 25 16,0-25-16,25 24 0,0 1 15,0 25-15,0-25 0,25 24 0,-25-24 16,25 0-16,24 49 16,1-49-16,-25 0 0,-1 0 15,1-1-15,-25 1 0,25 25 16,-25-25-16,-25 0 0,0-25 15,1 24-15,-26 1 0,-24-25 0,24 25 16,25-25-16,-24 0 16,24 0-16,-25-25 0</inkml:trace>
  <inkml:trace contextRef="#ctx0" brushRef="#br0" timeOffset="538383.3616">29195 12675 0,'0'0'16,"0"-25"-16,0 1 0,0-1 15,0 0-15,0 0 0,0 0 16,-25 25 15,1 0-15</inkml:trace>
  <inkml:trace contextRef="#ctx0" brushRef="#br0" timeOffset="540796.4422">29666 10790 0,'0'0'0,"0"-25"0,25 25 16,-25-25-16,25 25 15,0 0-15,0 0 16,24 25-16,-24-25 0,0 25 15,49 0-15,-49 0 16,0 24-16,0-24 0,-1 0 0,1 24 16,-25 26-16,0-50 15,0 24-15,-25 1 0,1-25 16,-51 74-16,50-74 0,-24 24 0,-1 1 16,1-25-16,24 24 0,-50 1 15,51 0-15,-1-26 0,25 1 16,0 0-16,0 0 0,0 0 15,25-1-15,-25 1 0,24 0 16,1 0-16,25 0 0,-1-1 0,-24 1 16,0 0-16,0 0 0,0 24 15,24 1-15,-24 0 0,0-26 16,-25 26-16,0 0 16,0-25-16,-50 49 0,25-49 0,-24 24 15,24-24-15,-25 25 0,-24-1 16,24-24-16,26 25 0,-1-25 15,0-1-15,0 1 0,0 25 16,1-25-16,24-1 16,0 1-16,0 0 0,0 25 15,24-26-15,1 1 16,-25 0-16,25 25 0,-25-26 16,0 1-16,25 0 0,0-25 15,-25 25-15,24 49 0,-24-49 16,0 0-16,0 0 0,0 0 15,-49 24-15,24 1 0,-25-1 0,26-24 16,-26 0-16,25 0 0,-49 49 16,49-49-16,-25 0 0,26-25 15,24 25-15,-25-1 0,25 1 16,0 0 0,25 0-16,-1-25 15,1 25-15,0-1 0,-25 1 16,0 25-16,0-25 0,0-1 15,-50 1-15,26 0 16,-1 25-16,-50-1 0,51 1 0,-26-25 16,25-1-16,-25 26 15,-24 0-15,24-26 0,26 1 0,-1-25 16,-25 25-16,25-25 0,-49 0 16,49 0-16,-24 0 0,-1-25 15,0 25-15,-49-25 0,50 25 16,-1 0-16,0 0 0,-24-24 15,24 24-15,-49 0 0,49 0 0,26 24 16,-26-24-16,0 25 0,-24 0 16,49 0-16,-24 0 0,24 0 15,0-1-15,0-24 0,-24 50 16,24-50-16,0 25 16,0-25-16,0 25 0,1-25 0,-51 0 15,50 0-15,-24 24 0,-1-24 16,25 0-16,-74 0 0,50 0 15,-1 0-15,0 0 0,1 0 16,24 0-16,-74-24 0,74-1 16,-25 0-16,25 0 0,1 0 15,-1 1-15,-25-26 0,50 25 0,-25 0 16,25 0-16,-24 1 0,-1-26 16,25 25-16,0 0 15,-25 25-15,25-24 0,-25 24 16,0 0-16,-24 0 0,24 0 15,-25 0-15,26 0 0,-26 0 0,-24 0 16,24 0-16,25 0 0,-24 0 16,24-25-16,-25 0 0,25 0 15,25 0-15,-24-24 0,-1 24 16,0-25-16,0-24 0,0 24 16,0 26-16,1-26 0,24 0 0,-25 1 15,0-26-15,0 51 16,25-1-16,0 0 0,0 0 0,0 0 15,0 1-15,25 24 16,-25 24 15,-25-24-31,0 0 0,-49 0 16,24 0-16,26 0 0,-26 0 16,0 0-16,-24-49 0,24 24 15,1 0-15,24-24 0,-25-1 16,26 0-16,-51-74 0,50 50 15,25-1-15,-24 1 0,24 0 0,-25-1 16,25-74-16,0 75 16,0 24-16,25-24 0,-1 24 0,51-74 15,-26 99-15,-24 1 16,25-1-16,-1 0 0,26 0 16,-26 25-16,-24 0 0,0 25 15,-25 0 1,-25-25-16,0 25 0,1-1 15,-26-24-15,0 25 0,1-25 16,24 25-16,0-25 0,0 0 16,1-25-16,-26-49 0,50 49 15,0-25-15,-25 1 0,25-75 16,0 74-16,50-24 0,-25 24 16,-1-24-16,1 24 15,50-74-15,-51 50 0,26 24 0,0 1 16,-1-1-16,1 0 0,49-49 15,-49 49-15,-1 26 0,1-26 16,-1 25-16,51-24 0,-75 24 16,-1 25-16,1-25 0,0 25 15,0 0-15,-50 0 16,0 0-16,0 0 0,1 0 16,-26 25-16,25-25 0,0 0 15,25-50 1,25 25-16,-25 1 0,50-26 15,-25 25-15,24-24 0,26-51 16,-26 76-16,26-26 0,-26 0 16,1 1-16,148-50 15,-148 74-15,24 0 0,-24 25 16,-1-25-16,75 0 0,-99 25 16,25 0-16,-1 0 0,-24 0 15,0 0-15,0 25 0,0 0 16,-25 0-16,0 0 15,25-25 17,-1 0-32,1-25 0,25 25 15,-1-25-15,1 0 0,74-24 16,0 24-16,-74 0 16,-1 25-16,1 0 0,24-25 0,-24 25 15,-25 0-15,-1 0 16,1 25-16,50 0 0,-51-25 15,-24 25-15,25-1 0,0 1 16,0 0-16,25 0 0,-50 0 16,24-1-16,1 1 0,0 0 15,25 0-15,-26-25 0,1 0 16,0 0-16,25 0 0,-1 0 16,1 0-16,-25 0 0,24 0 15,1 0-15,-1 0 0,51 0 16,-51 0-16,1 0 0,-1 0 15,1 0-15,24 0 0,26 25 16,-75-1-16,24-24 0,1 25 16,-25 0-16,24 0 0,-24 0 15,0-1-15,0 1 16,-1 0-16,26 0 0,-50 0 0,25-25 16,0 24-16,-1-24 0,1 0 15,25 25-15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2-03-07T05:48:33.48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21853 8434 0,'-25'0'0,"50"0"78,0 0-63,0 0-15,-1 0 16,26 0-16,-25 0 0,0 0 16,-1 0-16,1 0 0,0 0 15,25 0-15,-26 0 0,1 0 0,0-25 16,0 25-16,0 0 15</inkml:trace>
  <inkml:trace contextRef="#ctx0" brushRef="#br0" timeOffset="367.4128">22027 8434 0,'-25'0'15,"25"24"32,0 1-31,0 0-1,0 25-15,0-26 16,-25 1-16,25 0 16,0 25-16,0-26 0,0 1 15,-25 0-15,25 25 16,0-26-16,0 1 0,-25 0 16,25 0-16,0 24 15,0-24-15,0 0 16,0 0-16,-24-25 15,24 25-15</inkml:trace>
  <inkml:trace contextRef="#ctx0" brushRef="#br0" timeOffset="659.3267">21952 8756 0,'25'0'47,"0"0"-47,0 0 15,-1 0-15,26 0 16,-25 0-16,0 0 16,-1 0-16,1 0 0</inkml:trace>
  <inkml:trace contextRef="#ctx0" brushRef="#br0" timeOffset="11984.221">6127 5829 0,'0'-25'16,"0"50"93,0 0-93,0 0-1,-25 0-15,25-1 0,0 1 16,-25 0-16,25 25 16,0-26-1,0 1-15,-25 0 0,25 0 16,0 0-16,0-1 16,-24-24-16,24 25 15,0-50 63,0 1-78,24 24 16,-24-25-16,0 0 0,25-25 16,-25 26-16,0-1 0,0 0 15,25 25-15,-25-50 16,25 26-16,-25-1 0,0 0 15,0 0 1,0 0 0,25 25 15,-25 25-15,0 0-1,24-25-15,-24 25 16,0 0-16,25-1 15,-25 1 1,0 0-16,0 0 0,0 0 16,0-1-16,0 1 15,0 0 1,25 0-16,-25 0 16,0-1-16,0 1 31,-25-25 31</inkml:trace>
  <inkml:trace contextRef="#ctx0" brushRef="#br0" timeOffset="12196.0725">6077 6052 0,'25'0'47,"-25"-24"-47,50 24 15,-26 0-15,1-25 16</inkml:trace>
  <inkml:trace contextRef="#ctx0" brushRef="#br0" timeOffset="12516.2161">6375 5705 0,'0'-25'31,"25"25"-15,-25 25 0,0 0-1,0 0 1,0-1 0,-25 1-16,25 0 15</inkml:trace>
  <inkml:trace contextRef="#ctx0" brushRef="#br0" timeOffset="13955.0532">6152 6846 0,'0'-25'47,"0"50"16,0 0-48,0 0 1,0 0 0,0-1-1,0 1-15,-25 0 16,25 0 0,0 0-16,0-50 46,0-25-30,0 25 0,0 1-16,0-1 15,0 0-15,25 0 0,-25 0 16,24 25-16,-24-25 0,25 1 16,0 24-1,-25-25-15,25 25 16,0 0-1,-1 25-15,-24-1 16,0 1-16,-24 0 31,24 0-31,-25-25 0,25 25 16,-25-25 0,50 0 30,0 0-30,-1 0 0,-24 25-16,25-1 0,-25 1 15,0 0 1,0 0 0,0 0-16,-25-25 15,1 0-15,24 24 0,-25-24 16,0 0-1,0 0-15</inkml:trace>
  <inkml:trace contextRef="#ctx0" brushRef="#br0" timeOffset="14748.0524">6350 7516 0,'-25'0'0,"0"0"94,1 0-79,24 25 1,-25-25-16,25 24 0,0 1 16,-25 0-1,25 0-15,0 0 16,0-1-1,25-24 1,-25 25-16,25-25 0,-1 0 16,1 25-16,0-25 15,25 0-15,-26 0 16,-24-25-16</inkml:trace>
  <inkml:trace contextRef="#ctx0" brushRef="#br0" timeOffset="17895.468">6796 9029 0,'0'25'31,"-24"0"0,24-1-31,0 1 0,-25 0 16,25 0-16,-25 0 16,25-1-16,-25 1 0,25 0 15,0 0-15,-25 0 0,25-1 16,0-48 31,0-1-32,0 0-15,0 0 16,0 0-16,25 1 0,0-1 0,-25 0 16,0 0-16,0 0 0,25 1 15,-25-1-15,25 0 0,-25 0 16,24 0 0,-24 50-1,25 0 1,-25 0-1,0 0-15,0 24 0,0-24 16,0 0-16,0 0 0,0 24 16,25-24-16,-25 0 15,0 0-15,0-1 16,-25-24 15</inkml:trace>
  <inkml:trace contextRef="#ctx0" brushRef="#br0" timeOffset="18036.0328">6722 9252 0,'-25'-25'15,"50"25"17,0 0-32,0 0 15,-1 0-15,1 0 16</inkml:trace>
  <inkml:trace contextRef="#ctx0" brushRef="#br0" timeOffset="18787.5148">6474 10294 0,'0'25'78,"0"0"-78,-25-1 0,25 1 16,0 0-16,0 0 15,0 0-15,0-1 16,0 26-16,-25-50 16,25 25-16,0 0 0,0-1 15,0 1-15,0-50 47,0 1-31,0-1-16</inkml:trace>
  <inkml:trace contextRef="#ctx0" brushRef="#br0" timeOffset="19088.7136">6449 10344 0,'0'0'0,"0"-25"0,25 25 32,-25-25-32,25 25 15,0 0 1,-1 0-1,1 0 1,-25 25-16,25-25 16,0 25-1,-25-1-15,0 1 16,25-25-16,-25 25 0,0 0 16,0 0-16,0-1 15,0 1-15,-25-25 0,25 25 16,-25-25-16,25 25 0,-25 0 15,0-1-15,1-24 16,-26 25-16,25-25 16</inkml:trace>
  <inkml:trace contextRef="#ctx0" brushRef="#br0" timeOffset="27245.4454">10344 6400 0,'0'-25'15,"-25"25"64,25 25-64,0-1 1,-25-24-1,25 25-15,0 0 16,-25-25-16,25 50 0,-25-26 16,25 1-16,0 0 15,-24 0-15,24 0 0,-25-1 16,25 1 0,0 0-16,-25-25 0,25-25 46,25 0-30,0 1-16,-25-1 16,24-74-16,1 74 15,0 0-15,-25 0 0,25 0 16,0-24-16,-25 24 0,24 0 0,-24 0 16,25 25-1,-25-24-15,0 48 31,0 1-15,0 50 0,0-51-16,25 1 15,-25 0-15,0 25 0,0-26 16,0 1-16,0 0 0,0 0 16,0 0-16,0-1 0,0 1 15,0 0-15,0 0 16,0 0-16,0-1 15,0 1 1,-25-25 0,25-25 15</inkml:trace>
  <inkml:trace contextRef="#ctx0" brushRef="#br0" timeOffset="27418.9787">10294 6573 0,'0'0'16,"-25"0"-16,25-25 15,25 25 17,0 0-32,0 0 15,-1 0-15,1 0 16</inkml:trace>
  <inkml:trace contextRef="#ctx0" brushRef="#br0" timeOffset="27752.0858">10592 6201 0,'0'25'63,"0"0"-63,0 0 0,0-1 15,-25-24-15,25 25 16,0 0-16,-25-25 16</inkml:trace>
  <inkml:trace contextRef="#ctx0" brushRef="#br0" timeOffset="28060.0911">10691 6573 0,'0'25'78</inkml:trace>
  <inkml:trace contextRef="#ctx0" brushRef="#br0" timeOffset="29065.5934">10988 6400 0,'0'24'62,"0"1"-46,0 0-16,0 0 0,0 0 16,0-1-16,0 1 15,-24 25-15,24-25 16,0-1-16,0 1 16,0 0-16,-25-25 15,25 25-15,0 0 16,0-50 15,0 0-31,0 0 16,0 0-16,0 1 15,0-1-15,0 0 0,25 0 16,-25 0-16,0-24 0,24 24 16,-24 0-1,25 0 1,-25 1-16,25 24 15,-25-25-15,25 25 0,0 0 16,-25-25-16,24 25 0,1 0 16,-25 25-1,25-25-15,-25 25 16,0-1-16,0 1 16,-25 0-1,25 0-15,-25-25 0,25 25 0,0-1 16,-24-24-16,-1 25 15,0-25 1,50 0 31,0 0-31,-1 0-1,-24 25-15,25-25 0,0 25 16,-25 0-16,25-25 15,-25 24-15,0 1 16,0 0-16,-25-25 16,0 25-16,0 0 15,1-25-15,-26 0 16,25 0 0,0 0-1,25-25 1,0 0-1,25 25 1</inkml:trace>
  <inkml:trace contextRef="#ctx0" brushRef="#br0" timeOffset="29375.7632">11385 6598 0,'0'-25'15,"25"25"48,-25 25-63,25-25 15</inkml:trace>
  <inkml:trace contextRef="#ctx0" brushRef="#br0" timeOffset="30031.813">11832 6424 0,'25'0'0,"-25"-24"15,-25 24 79,0 24-78,0-24-16,0 25 15,25 0-15,-24-25 16,24 25-16,0 0 15,-25-1 1,25 1 0,0 0-16,0 0 31,0 0-15,25-25-16,-1 24 15,1-24 1,0 25-16,0-25 15,0 0-15,24 0 16,-49-25 0,25 25-16,-25-24 15,25 24-15,0 0 16,-25-25 0</inkml:trace>
  <inkml:trace contextRef="#ctx0" brushRef="#br0" timeOffset="32492.0974">10542 9475 0,'0'0'0,"0"-24"31,-25 24 16,25 24-32,0 1-15,0 0 16,0 0-16,-25 0 0,25-1 0,0 1 16,-24 0-16,24 0 0,0 0 15,-25 24-15,25-24 16,0 0-16,-25 0 0,25-1 15,0 1-15,-25 0 0,25 0 0,0 0 16,0-50 15,0 0-15,25 25-16,-25-25 0,0 0 16,0 1-16,25-51 0,0 50 15,-25-24-15,24 24 0,-24-25 0,0 26 16,25-51-16,0 50 0,-25 1 15,0-1-15,25 0 0,-25 0 16,25 50 15,-25 0-31,0 0 16,0-1-16,0 1 0,0 25 16,0-25-16,0-1 0,0 26 15,0-25-15,0 24 16,0-24-16,0 0 0,0 0 0,0 0 15,0-1-15,0 1 0,0 0 16,0 0-16,-25-50 47,25 0-47</inkml:trace>
  <inkml:trace contextRef="#ctx0" brushRef="#br0" timeOffset="32667.2347">10418 9773 0,'0'-25'16,"25"25"-16,0 0 16,-1 0-1,1 0-15,0 0 16</inkml:trace>
  <inkml:trace contextRef="#ctx0" brushRef="#br0" timeOffset="32984.4388">10716 9674 0,'24'0'47,"26"0"-31,-25 0-16,0 0 16,-1-25-16,1 25 15,0 0-15,0 0 0,0 0 16,-1 0-16</inkml:trace>
  <inkml:trace contextRef="#ctx0" brushRef="#br0" timeOffset="33286.1502">10889 9500 0,'0'25'47,"0"0"-32,0 0 1,0-1-16,0 1 0,0 0 15,0 0-15,-25 0 0,25-1 16,0 1-16,0 0 16,0 0-16,0 0 15,0-1-15,0 1 16,0 0 0,0-50-1</inkml:trace>
  <inkml:trace contextRef="#ctx0" brushRef="#br0" timeOffset="33664.1346">11187 9525 0,'0'25'47,"0"0"-31,0-1-1,0 1-15,0 0 16,-25 0-16,25 0 15,-25-1-15,25 1 0,0 0 16,0 25 0,0-26-16,0 1 15,-25 0-15,25-50 63</inkml:trace>
  <inkml:trace contextRef="#ctx0" brushRef="#br0" timeOffset="33956.353">11137 9599 0,'0'0'16,"25"-24"-16,-25-1 15,25 25-15,-25-25 16,25 25-16,0 0 15,-1 0-15,1 0 16,0 25 0,0 24-1,-25-24 1,0 0-16,0 0 0,25-25 16,-25 25-16,0-1 0,0 1 15,0 0-15,-25 0 0,0 0 16,0-25-16,0 24 15,1-24-15,-1 25 16,0-25-16,0 0 0,25 25 16</inkml:trace>
  <inkml:trace contextRef="#ctx0" brushRef="#br0" timeOffset="37594.0083">15875 8880 0,'0'-25'16,"0"50"31,0 0-47,0 0 16,-25-1-16,0 1 15,25 0-15,0 0 0,0 0 16,-24 0-16,-1 24 0,0-24 0,25 0 15,0 0 1,-25-1-16,25 1 0,0 0 16,0-50 15,0 0-31,0-24 16,25 24-16,-25 0 15,0 0-15,0-24 0,50-1 16,-50 25-16,24-24 0,1 24 0,-25 0 15,25-25-15,0 26 0,0-1 16,-1 25 0,1 0-1,-25 25-15,0-1 16,0 26-16,0-25 0,0 0 0,0-1 16,0 1-16,0 0 0,0 50 15,0-51-15,0 1 0,0 0 16,0 0-16,-25 24 0,25-24 15,0 0 1,-24-25 0</inkml:trace>
  <inkml:trace contextRef="#ctx0" brushRef="#br0" timeOffset="37739.6149">15825 9128 0,'0'-25'0,"25"25"47,25-24-47,-25 24 16</inkml:trace>
  <inkml:trace contextRef="#ctx0" brushRef="#br0" timeOffset="37976.6475">16098 9029 0,'25'-25'16,"0"25"0,0 0-1,-1 0-15,1 0 0,0 0 16,0-25-16,0 25 0,-1 0 15,-48 0 32</inkml:trace>
  <inkml:trace contextRef="#ctx0" brushRef="#br0" timeOffset="38188.1896">16272 8880 0,'0'25'31,"0"0"-31,0-1 16,0 1-16,0 0 0,0 0 16,0 0-16,0 0 0,0-1 15,-25 1-15,25 0 0,-25-25 0,25 25 16,0 0-1</inkml:trace>
  <inkml:trace contextRef="#ctx0" brushRef="#br0" timeOffset="38430.9917">16470 8905 0,'0'0'0,"0"-25"15,0 50 17,0 0-32,0 24 15,0-24-15,0 0 0,0 0 16,0 0-16,-24-1 0,24 26 16,-25-25-16,25 0 0,0-1 15,0 1-15,-25-25 0,25 25 0,0 0 16,-25-25-16</inkml:trace>
  <inkml:trace contextRef="#ctx0" brushRef="#br0" timeOffset="38698.2732">16470 8880 0,'0'-25'15,"25"0"-15,-25 1 16,25 24-16,0 0 15,-25-25-15,25 25 0,-1 0 16,-24 25-16,25-1 0,0 1 16,-25 0-16,25-25 0,-25 25 15,25 24-15,-25-24 0,0 0 16,0 0-16,0 0 0,0 0 16,-25 24-16,0-24 0,25 0 15,-50-25-15,50 25 0,-24-1 16,-1-24-16,0 25 0,0-25 15,0 0-15,1-25 16</inkml:trace>
  <inkml:trace contextRef="#ctx0" brushRef="#br0" timeOffset="39119.1461">15825 8558 0,'0'0'16,"0"-25"-16,-24 25 0,24-25 15,-25 25-15,0 0 16,25 25-16,-25 0 16,0-1-16,25 1 15,0 0-15,-24 0 0,24 24 16,-25 1-16,0 0 0,25-26 0,-25 26 15,0-25-15,25 24 16,-24 1-16,-1 0 0,25-25 0,0-1 16,0 26-16,0 0 0,25-26 15,-25 1-15,24 0 0,1 0 16,0 0-16,49 24 0</inkml:trace>
  <inkml:trace contextRef="#ctx0" brushRef="#br0" timeOffset="39671.1576">16842 8582 0,'25'0'0,"-50"0"0,50-24 16,0 24-16,0 0 15,0 24 17,-25 1-32,0 25 15,0-25 1,0-1-16,0 1 0,0 25 15,0-25-15,0-1 0,0 1 16,0 0-16,0 25 0,0-1 16,0-24-16,0 0 0,0 0 15,0 0-15,0-1 0,0 1 16,0 0-16,0 0 0,-25 0 16,0 24-16,0-49 15,25 25-15,-25-25 16,1 25-16</inkml:trace>
  <inkml:trace contextRef="#ctx0" brushRef="#br0" timeOffset="40100.6103">17115 8409 0,'25'25'46,"-25"24"-30,0-24 0,0 25-16,-25-26 15,25 1-15</inkml:trace>
  <inkml:trace contextRef="#ctx0" brushRef="#br0" timeOffset="44499.4586">8012 12254 0,'-25'0'0,"0"0"16,25-25-1,25 25 17,25 25-32,-25-25 0,-1 24 15,1-24-15,0 0 0,25 0 16,-26 0-16,1 0 0,25 0 15,-25 0-15,24 25 0,-74-25 47,1 0-47,-1 0 16,0-25 0</inkml:trace>
  <inkml:trace contextRef="#ctx0" brushRef="#br0" timeOffset="44706.9145">8186 12278 0,'0'0'0,"-25"0"0,0 0 0,0 0 16,0 25-1,1-25-15,24 25 16,0 0-16,-25-25 0,25 49 16,0-24-16,0 0 0,-25 0 15,25 0-15,0 24 0,-25 26 16,25-26-16,0 1 0,-25-1 16,25 1-16,-25 0 0,1 49 15,24-50-15,-25-24 0,25 25 16,0-1-16,-25 1 0,25-25 15,0 0-15,0-50 16</inkml:trace>
  <inkml:trace contextRef="#ctx0" brushRef="#br0" timeOffset="44896.3993">7913 12799 0,'49'0'47,"-49"25"-47,25-25 0,0 0 16,25 0-16,-26 0 0,1 0 16,0 0-16,0 0 0,0 0 15,24-25-15</inkml:trace>
  <inkml:trace contextRef="#ctx0" brushRef="#br0" timeOffset="45108.0778">8632 12675 0,'-25'0'16,"50"0"-1,0 0 1,0 0-16,-1 0 0,1 0 16,0 25-16,0-25 15,0 0-15</inkml:trace>
  <inkml:trace contextRef="#ctx0" brushRef="#br0" timeOffset="45268.1355">8607 12849 0,'0'25'16,"25"-25"15,0 0-31,0 24 0,-1-24 16,1 0-16,25 0 15</inkml:trace>
  <inkml:trace contextRef="#ctx0" brushRef="#br0" timeOffset="48506.819">10269 12303 0,'-25'0'16,"1"0"-1,24 25 17,-25-25-32,25 50 15,-25-26-15,25 1 0,0 0 16,-25 49-16,0-49 15,1 25-15,24-25 0,-25 24 0,0 1 16,0 49-16,0-74 0,0 24 16,1 1-16,24-25 0,-25 0 15,25 24-15,-25-24 0,25 0 16,0-50 15,0 0-31,0-24 0,25 24 16,-25 0-16,0-25 0,0 26 15,25-51-15,-1 50 0,-24-24 16,25 24-16,-25-25 0,25 26 16,0-26-16,0 25 0,0 0 15,-25 1-15,24 24 16,1 0 0,-25 24-16,0 1 0,0 25 15,0-25-15,0-1 0,0 26 16,25-25-16,-25 24 0,0 26 15,0-26-15,0-24 0,0 0 0,0 25 16,0-1-16,0-24 0,0 0 16,0 0-16,0-1 15,0 1 1,-25-25-16</inkml:trace>
  <inkml:trace contextRef="#ctx0" brushRef="#br0" timeOffset="48646.9628">9996 12948 0,'-25'-25'0,"25"0"15,25 25 1,25-24 0,-25 24-1,24-25-15</inkml:trace>
  <inkml:trace contextRef="#ctx0" brushRef="#br0" timeOffset="48896.9584">10567 12278 0,'0'0'0,"-25"0"31,0 25-15,25 0-16,0 0 0,0 0 15</inkml:trace>
  <inkml:trace contextRef="#ctx0" brushRef="#br0" timeOffset="49091.4356">10765 12750 0,'-25'0'16,"1"0"-16,24 24 16</inkml:trace>
  <inkml:trace contextRef="#ctx0" brushRef="#br0" timeOffset="49396.6202">10740 12799 0,'25'0'47</inkml:trace>
  <inkml:trace contextRef="#ctx0" brushRef="#br0" timeOffset="50174.715">11063 12601 0,'0'0'0,"0"-25"16,0 50 15,0 0-31,0-1 16,0 26-16,0-25 15,-25 0-15,25-1 0,0 1 0,0 25 16,0-1-16,-25-24 0,25 0 16,0 0-16,-25-25 0,25 25 15,0-1-15,0-48 31,0-1-15,25 0-16,-25-25 0,0 26 16,25-26-16,0 25 0,-25-24 15,49-26-15,-49 50 16,25-24-16,-25 24 0,0 0 16,25 25-16,0-25 0,-25 1 15,25 24-15,0 0 16,-1 0-16,-24 24 15,25-24-15,-25 25 0,0 25 16,0-25-16,0-1 16,0 1-16,-25 0 0,1 25 15,-1-26-15,0 1 16,25 0-16,-25-25 0,25 25 16,25 0 15,25-25-16,-26 0-15,-24 24 0,25-24 16,-25 25-16,25 0 16,-25 0-16,0 0 0,0-1 15,0 1-15,-25 0 16,0-25-16,25 25 0,-24-25 16,-1 25-16,0-25 15,0 0-15,25-25 16,0 0-16,0 0 15</inkml:trace>
  <inkml:trace contextRef="#ctx0" brushRef="#br0" timeOffset="50327.3157">11559 12824 0,'0'-25'0,"25"25"31,0 0-15</inkml:trace>
  <inkml:trace contextRef="#ctx0" brushRef="#br0" timeOffset="50627.5598">12129 12576 0,'0'0'0,"0"-25"16,-24 25 0,-1 0-16,25 25 15,-25 0-15,0 0 16,0-1-16,-24 26 0,49-25 0,-25 24 15,0-24-15,25 0 0,0 49 16,0-49-16,0 0 0,25 0 16,0 0-16,0-25 0,49 24 15,-49-24-15,24 0 0,1 0 16,-25 0-16,0 0 0,24-24 16</inkml:trace>
  <inkml:trace contextRef="#ctx0" brushRef="#br0" timeOffset="53324.2323">19447 6921 0,'0'0'0,"-25"-25"15,25 0 1,-25 25-16,25 25 31,0 0-15,-25-1-16,25 1 0,-49 25 15,24-1-15,0-24 0,0 25 16,-24-1-16,-1 51 0,1-51 0,24 1 16,0-1-16,0 1 0,0 0 15,1 24-15,-1-24 0,0-26 16,25 1-16,0 0 15,-25 0-15,0-25 0,1 0 16,-1 0-16</inkml:trace>
  <inkml:trace contextRef="#ctx0" brushRef="#br0" timeOffset="53501.7613">18777 7491 0,'0'0'0,"0"-25"0,-25 25 15,25 25 1,0 0-1,0 0-15,0-1 0,25 1 16,0 25-16,-25-25 0,25-1 16,24-24-16,-24 25 0,0 0 15,49 0-15,-49-25 0,25 0 16,-25 0-16,-1 0 0,26 0 16</inkml:trace>
  <inkml:trace contextRef="#ctx0" brushRef="#br0" timeOffset="54749.3916">9699 12229 0,'0'0'0,"-25"0"16,0 25-16,0-1 16,25 1-16,-25-25 0,25 25 0,0 0 15,-24 0-15,24 24 16,-25-24-16,25 0 0,0 24 0,-25 1 15,0 49-15,0-49 0,25-1 16,-24 1-16,24 24 16,0-24-16,0 49 0,24-49 0,1-1 15,0 1-15,0-25 0,24 25 16,26-1-16</inkml:trace>
  <inkml:trace contextRef="#ctx0" brushRef="#br0" timeOffset="55347.3249">12452 12278 0,'0'-24'16,"25"24"-1,0 0-15,-25-25 0,24 25 16,1 0 15,-25 25-31,25 24 0,0-24 16,-25 0-16,25 24 15,-25 1-15,24-25 16,-24 24-16,25-24 0,-25 0 0,0 25 16,25 24-16,-25-49 0,0 24 15,0-24-15,0 0 0,-25 49 16,0-49-16,1 25 0,-1-25 15,0-1-15,0 1 0,0 0 16,25 0-16,-24 0 16,48-25-1</inkml:trace>
  <inkml:trace contextRef="#ctx0" brushRef="#br0" timeOffset="55691.406">13097 12353 0,'0'-25'0,"0"50"47,-25-25-47,25 25 0,0-1 15,-25 1-15,0 0 16,25 0-16,-24 24 0,24-24 0,-25 50 16,25-26-16,-25-24 0,25 25 15,0-1-15,0 26 0,0-26 16,25 1-16,-25-25 0,25 24 15,-1-24-15,26 25 0,-25-26 16</inkml:trace>
  <inkml:trace contextRef="#ctx0" brushRef="#br0" timeOffset="56455.7005">13717 12353 0,'0'-25'0,"0"50"47,-25-25-47,25 25 16,0 24-16,-25-24 0,1 25 16,24-26-16,-25 26 15,0 24-15,0-24 0,25-25 0,-25 24 16,25 1-16,-24-25 0,24 49 15,0-49-15,0 0 0,0 0 16,0-50 15,0-25-31,0 25 16,24 1-16,-24-26 0,0 0 16,0 26-16,25-76 0,0 51 0,-25-1 15,25 25-15,0-24 0,-1-1 16,1 25-16,-25 1 15,25 24-15,-25-25 0,25 25 16,-25 25 0,0-1-16,0 1 0,0 50 15,25-51-15,-25 26 0,0-25 16,0 24-16,0 26 0,0-26 16,0-24-16,0 25 0,0-25 15,0-1-15,0 26 0,0-25 16,0 0-16,0-1 0,0 1 15,-25-25-15,0 0 16,25-25 0</inkml:trace>
  <inkml:trace contextRef="#ctx0" brushRef="#br0" timeOffset="56619.3222">13593 12750 0,'-25'0'15,"25"-25"-15,25 25 32,0 0-32,0 0 0,-1 0 15,26 0-15,-25 0 16,0 0-16</inkml:trace>
  <inkml:trace contextRef="#ctx0" brushRef="#br0" timeOffset="56834.9693">14064 12675 0,'0'-25'16,"25"25"0,0 0-16,0 0 15,24 0-15,1 0 16,-25 0-16,-1 0 0,1 0 15,0 0-15,25 0 0</inkml:trace>
  <inkml:trace contextRef="#ctx0" brushRef="#br0" timeOffset="57048.4">14263 12427 0,'-25'0'16,"0"25"0,25 0-1,0 24-15,0-24 0,0 0 16,0 25-16,0-26 0,0 26 16,0 0-16,0-26 0,0 1 15,0 0-15,0 0 0,0 0 16,0-1-16</inkml:trace>
  <inkml:trace contextRef="#ctx0" brushRef="#br0" timeOffset="57536.0938">14660 12402 0,'0'25'16,"-25"0"-1,25 0 1,0 0-16,0-1 0,0 51 0,0-50 16,0 24-16,0-24 15,0 0-15,0 24 0,0 1 16,-25-25-16,25 0 0,0-1 0,-25-24 16,25 25-16,0-50 31,0-24-31,0 24 0,0 0 15,0-24-15,0 24 0,0-25 16,25-24-16,-25 24 0,0 1 16,0 24-16,0-25 0,25 1 15,0 24-15,-1 25 16,-24-25-16,25 25 16,0 0-16,0 25 15,0-25-15,-1 25 0,26 24 0,-50-24 16,25-25-16,0 25 0,-25 24 15,24 1-15,1-25 0,-25 0 16,0-1-16,0 1 0,0 0 16,-25 25-16,25-26 0,-24 1 15,-1 0-15,0 0 0,-25 0 16,26-1-16,-1-24 0,0 25 16,0-25-16,-24 0 0,49-25 15,0 1 1</inkml:trace>
  <inkml:trace contextRef="#ctx0" brushRef="#br0" timeOffset="57935.712">15280 12229 0,'0'25'31,"0"-1"-15,24 1-16,1 0 0,0 25 16,0-1-16,0 1 0,0-1 15,-1 1-15,-24-25 0,25 74 16,0-74-16,-25 24 0,0 1 16,0-25-16,-50 24 0,1 1 15,24-25-15,0 24 0,-25-49 0,26 25 16,-1 0-16,0-25 0,25 25 15</inkml:trace>
  <inkml:trace contextRef="#ctx0" brushRef="#br0" timeOffset="58257.0506">15701 12005 0,'0'0'0,"25"0"16,-25 25-1,0 0-15,0 0 16,0 0-16,0-1 0,-25 1 16,25 25-16</inkml:trace>
  <inkml:trace contextRef="#ctx0" brushRef="#br0" timeOffset="73136.3229">12799 12799 0,'25'-25'46,"0"25"95,-50 0-63</inkml:trace>
  <inkml:trace contextRef="#ctx0" brushRef="#br0" timeOffset="94510.7407">24904 5358 0,'0'-25'32,"0"0"14,-25 25 48,25 25-63,-25-25-31,25 25 0,-25 24 16,1 1-16,24-25 0,-25 0 16,0 24-16,0 26 0,0-51 15,25 26-15,-24 0 0,-1-26 16,0 26-16,0 25 16,0-51-16,25 1 0,-24-25 0,24 25 15,0 0-15,0-50 16,24-25-1,-24 26-15,25-1 0,-25 0 16,25-25-16,0 1 16,24-26-16,-24 26 0,0-1 0,0 0 15,0 1-15,-1-26 0,1 51 16,0-1-16,-25 0 0,25 0 16,-25 0-16,0 50 31,0 0-31,0 25 0,0-26 15,0 1-15,0 25 0,0-1 0,0-24 16,0 74-16,0-74 0,0 25 16,0-1-16,0-24 0,0 50 15,0-50-15,0-1 0,0 1 16,0 0-16,25-25 0,-25 25 16</inkml:trace>
  <inkml:trace contextRef="#ctx0" brushRef="#br0" timeOffset="94667.3222">24730 5779 0,'0'0'0,"-25"0"0,25-24 16,25 24 0,0 0-16,0 0 0,24 0 15,-24 0-15,25 0 16,-25 0-16,24 0 0,-24 0 0</inkml:trace>
  <inkml:trace contextRef="#ctx0" brushRef="#br0" timeOffset="94873.7711">25301 5631 0,'0'-25'16,"0"0"-16,25 25 0,-1-25 15,1 25-15,25 0 16,-1 0-16,-24 0 0,25 0 16,-25 0-16,-1 0 0,26 0 15,-25 0-15,-50 0 16</inkml:trace>
  <inkml:trace contextRef="#ctx0" brushRef="#br0" timeOffset="95072.5828">25549 5358 0,'0'0'16,"0"-25"-16,0 50 31,0 0-31,0-1 0,-25 26 16,25-25-16,0 24 0,0 26 15,0-50-15,0 24 0,-25-24 16,25 25-16,0-26 0,0 26 15,0-25-15,-25-25 16</inkml:trace>
  <inkml:trace contextRef="#ctx0" brushRef="#br0" timeOffset="95531.7122">25971 5283 0,'0'0'0,"0"25"31,0 0-15,0 0-16,0 24 0,0 26 15,0-50-15,0 24 0,0 1 16,0-25-16,-25 49 0,25-49 0,0 24 16,-25-24-16,25 0 15,0 0-15,-25-25 0,25-25 31,0 0-31,0 0 0,0 1 16,0-26-16,25 25 0,0-74 16,-25 49-16,25 26 0,-1-26 15,1 0-15,-25 1 0,50-1 16,-25 25-16,-1 1 0,1-1 16,0 25-16,0 0 0,24 0 15,-24 0-15,0 25 0,0-25 16,-25 24-16,49 26 0,-49-25 0,25 0 15,-25 24-15,0-24 0,0 0 16,0 49-16,-25-49 0,1 25 16,-1-26-16,0 1 0,0 0 15,-49 0-15,24 0 0,25-1 16,1-24-16,-26 25 0,0-25 16,26 0-16,-26 25 0,25-25 15,0 0-15,0 0 0,-24-25 16</inkml:trace>
  <inkml:trace contextRef="#ctx0" brushRef="#br0" timeOffset="95790.0365">24929 4961 0,'-25'0'16,"50"0"-16,-75 0 0,25-25 0,-49 25 16,24 0-16,1 25 0,-1 0 15,0 0-15,1 24 0,-26 50 16,26-49-16,24 24 0,-25 1 0,26-1 16,-1 75-16,25-75 15,0 1-15,0-1 0,25-24 0,-1 24 16,76 1-16</inkml:trace>
  <inkml:trace contextRef="#ctx0" brushRef="#br0" timeOffset="96133.102">26938 4986 0,'0'0'0,"0"-25"15,0 50 1,0 0-16,25 24 15,-1 1-15,-24-25 0,25 24 16,-25 1-16,0-1 0,0 26 0,0-26 16,0 1-16,0 0 0,-25-26 15,1 26-15,-26 0 16,25-26-16,0-24 0,1 25 16,-1-25-16,-25 0 0</inkml:trace>
  <inkml:trace contextRef="#ctx0" brushRef="#br0" timeOffset="96343.5417">27335 4688 0,'0'0'16,"25"-25"-16,-25 0 15,0 50 1,0 25-16,-25-25 16,0-1-16</inkml:trace>
  <inkml:trace contextRef="#ctx0" brushRef="#br0" timeOffset="96800.761">27657 5135 0,'0'0'0,"0"-25"16,25 25-1,0 0 1,24 0-16,-24 0 0,0 0 16,25 0-16,49 0 0,-50 0 0,1 0 15,0 0-15,-1-25 0,51 25 16,-76 0-16,26 0 0,-25 0 16,0 0-16,-1 0 15,1-25-15,0 25 0,-50 25 31</inkml:trace>
  <inkml:trace contextRef="#ctx0" brushRef="#br0" timeOffset="97003.2558">27732 5407 0,'-25'0'0,"50"0"0,-75 0 15,75 0 1,0 0-16,24 0 15,-24 0-15,25-24 0,49 24 16,-50 0-16,26 0 0,-25 0 16,-1 0-16,1 0 0,24-25 15,-49 25-15,0 0 0,0-25 16,-25 0-16</inkml:trace>
  <inkml:trace contextRef="#ctx0" brushRef="#br0" timeOffset="97212.2125">28153 4787 0,'0'0'0,"0"-25"0,0 75 16,0-25-1,-24 25-15,24-26 16,-25 26-16,25 0 0,-50 74 15,25-75-15,0 1 0,1 24 16,24-24-16,-50 49 0,50-49 0,-25-1 16</inkml:trace>
  <inkml:trace contextRef="#ctx0" brushRef="#br0" timeOffset="97775.7067">29443 4911 0,'0'0'0,"25"-24"0,-50 48 32,25 1-32,-25 0 15,1 0-15,-1 49 0,0-49 16,0 25-16,25-1 0,-25 1 16,1-1-16,-26 51 0,25-76 15,0 26-15,25-25 0,-24 24 16,-1-24-16,25 0 0,-25-25 15,25 25-15,0-50 16,25-25 0,-25 26-16,25-1 0,-1-25 15,26-24-15,0 24 0,-26-24 16,1 24-16,25 1 0,-1-51 16,-24 51-16,25-1 0,-25 25 15,-25 1-15,24-1 0,1 25 16,-25 25-1,25-1-15,-25 51 0,0-50 16,0 24-16,0 1 0,0-1 0,-25-24 16,25 74-16,0-74 0,0 25 15,0-25-15,0 24 0,0-24 16,-25 25-16,25-26 16,0 1-16,-24-25 15,-1 0-15</inkml:trace>
  <inkml:trace contextRef="#ctx0" brushRef="#br0" timeOffset="97910.3451">29245 5283 0,'0'0'16,"-25"0"-16,25-24 0,50-1 16,-26 25-16,1 0 15,25 0-15,-25 0 0,24 0 16</inkml:trace>
  <inkml:trace contextRef="#ctx0" brushRef="#br0" timeOffset="98084.8802">30014 4663 0,'0'0'16,"0"-25"-16,24 25 0,-24 25 31,-24 0-31,24 0 16,-25 24-16</inkml:trace>
  <inkml:trace contextRef="#ctx0" brushRef="#br0" timeOffset="98377.1127">30063 5184 0,'25'0'16,"0"0"-1,0 0-15,24 0 16,-24 0-16,0-25 16,0 25-16,0 0 0,49 0 15,-49 0-15,24 0 0,-24 0 0,-25-24 16,25 24-16,0 0 0,-25-25 16</inkml:trace>
  <inkml:trace contextRef="#ctx0" brushRef="#br0" timeOffset="98565.0234">30460 4887 0,'-25'0'16,"1"0"0,24 49-16,0-24 0,-25 25 15,25-1-15,0-24 0,-25 25 16,25-26-16,-25 76 0,25-76 15,0 26-15,-25-25 0,25 0 16</inkml:trace>
  <inkml:trace contextRef="#ctx0" brushRef="#br0" timeOffset="98816.9099">30956 4887 0,'0'0'0,"0"24"31,0 1-31,0 0 0,0 0 16,0 0-16,0 49 0,0-24 16,0-26-16,0 26 0,0 0 0,0-26 15,-25 51-15,25-26 0,0-24 16,0 0-16,0 0 0,-24 0 15,-1-1-15</inkml:trace>
  <inkml:trace contextRef="#ctx0" brushRef="#br0" timeOffset="99089.1871">31105 4911 0,'0'0'0,"0"-24"0,25 24 15,0 0-15,-1 0 16,26 0-16,-25 24 0,0-24 16,0 25-16,-1 0 0,-24 0 15,50 24-15,-50-24 0,25 0 16,-25 0-16,0 24 0,0-24 16,-25 25-16,25-1 0,-25-24 0,0 0 15,1 25-15,-26-1 16,25-24-16,0 0 0,0 0 15,1-1-15,-26-24 0,0 50 16,26-50-16,-1 0 0,0 0 16,0 0-16</inkml:trace>
  <inkml:trace contextRef="#ctx0" brushRef="#br0" timeOffset="99295.6272">31775 4589 0,'0'0'16,"0"-25"-16,25 25 0,-25 25 15,0 24 1,24-24-16,-24 25 0</inkml:trace>
  <inkml:trace contextRef="#ctx0" brushRef="#br0" timeOffset="103291.8184">24011 7119 0,'0'-25'15,"-25"25"-15,25-25 0,0 1 32,-25 24-1,50 0 31,0 0-46,0 0-16,0 0 16,-1 0-16,26 0 0,-25 0 15,0 24-15,24-24 16,26 25-16,-26-25 0,1 0 0,-25 0 15,24 25-15,26-25 0,-51 0 16,26 0-16,-25 0 0,0 0 16,-1 0-16,1 0 31,-50 0 16</inkml:trace>
  <inkml:trace contextRef="#ctx0" brushRef="#br0" timeOffset="103759.5692">23986 7739 0,'0'0'0,"-25"0"15,50 25 32,0-25-47,0 0 0,0 0 16,-1 0-16,1 25 0,50-25 15,-51 0-15,26 0 0,0 0 16,-1 0-16,50 0 0,-49 0 16,24 0-16,-24 0 0,0 0 15,-26 0-15,26-25 0,-25 25 0,0 0 16,-25-25 0,-50 0-16</inkml:trace>
  <inkml:trace contextRef="#ctx0" brushRef="#br0" timeOffset="104384.7107">23540 6697 0,'0'0'0,"-25"0"15,25 25-15,-25-25 16,25 25-16,0 0 0,0-1 16,-50 51-16,50-50 15,-24 0-15,24-1 0,-25 1 16,25 25-16,-25-25 0,25-1 0,0 1 15,0-50 17,25 25-32,-25-24 0,0-26 15,25 0-15,-25 26 0,24-1 0,1-25 16,0 25-16,0-24 16,-25 24-16,25 0 0,-25 0 0,24 25 15,-24 25 1,0 0-1,0 24-15,0-24 0,0 0 0,0 25 16,0-25-16,0-1 0,25 26 16,-25-25-16,0 0 15,0-1-15,0 1 0,0 0 16,-25-25-16,1 0 16,24-25-16</inkml:trace>
  <inkml:trace contextRef="#ctx0" brushRef="#br0" timeOffset="104497.8203">23391 6995 0,'0'0'0,"25"-25"16,-1 25 0,1 0-16,0 0 15,25 0-15,-26 0 0,1 0 16,0 0-16</inkml:trace>
  <inkml:trace contextRef="#ctx0" brushRef="#br0" timeOffset="104942.6643">23341 7541 0,'0'0'0,"0"24"31,0 26-16,0-25-15,0 0 16,0-1-16,0 1 0,0 0 16,-25 49-16,25-49 0,0 0 0,-24 0 15,24 0-15,0-100 47,0 50-47,0 1 0,0-26 0,24 0 16,-24 26-16,0-51 0,25 50 15,0-24-15,0 24 0,0 0 0,-1-24 16,1 49-16,0-25 0,0 25 16,0 0-16,-1 0 15,1 25-15,-25-1 0,25 1 16,-25 0-16,0 0 0,0 0 0,0 24 16,-25-24-16,25 0 0,-25 0 15,1-1-15,-1 26 0,0-50 16,0 25-16,0-25 15,1 0-15,-1 0 0,0 0 16</inkml:trace>
  <inkml:trace contextRef="#ctx0" brushRef="#br0" timeOffset="105984.0249">24879 6871 0,'0'-25'0,"0"50"47,0 0-32,0 0-15,0-1 16,0 26-1,0-25-15,0 0 0,0-1 0,0 1 16,0 0-16,25 49 16,-25-24-16,0-25 0,0 24 0,0 1 15,0-25-15,0 74 0,0-49 16,-25-26-16,25 26 0,0 0 16,-25 49-16,25-74 0,0 24 15,0 1-15,0-25 0,-25-1 16,25 26-16,0-25 0,0 0 15,0 0-15,0-1 16,0-48 0,0-26-16,0 25 15,25 0-15</inkml:trace>
  <inkml:trace contextRef="#ctx0" brushRef="#br0" timeOffset="107170.1093">24656 6796 0,'0'0'0,"0"-24"16,0-1 0,25 25-16,-1 0 31,1 0-31,0 0 15,0 0 1,0 25-16,-1-25 0,1 24 16,0 1-16,0 0 15,-25 0-15,25 0 16,0 0-16,-1 24 16,-24-24-16,25 0 15,-25 0-15,25 24 0,-25-24 16,0 0-16,0 0 0,0-1 15,25 26-15,-25-25 0,0 24 16,0-24-16,0 0 0,0 25 16,0-26-16,0 1 0,0 0 15,0 0-15,-25 0 0,25 24 16,0-24-16,-25-25 0,0 25 16,25 0-16,-24 24 0,24-24 15,-25 0-15,25 0 0,-25-1 16,25 1-16,-25 25 0,0-25 15,25-1-15,-25 1 0,25 0 16,-24 0-16,24 0 0,-25 0 16,0-1-16,-25 1 15,26-25-15,-1 0 16,25-25 15,0 1-15,25-1-16</inkml:trace>
  <inkml:trace contextRef="#ctx0" brushRef="#br0" timeOffset="108087.4658">24805 6722 0,'0'0'0,"24"0"31,1 0-31,0 0 16,0 0-1,0 0-15,0 0 0,-1-25 16,1 25-16,0 0 0,25 0 15,-26 0-15,26 0 0,-25 0 16,24 0-16,-24 0 0,25 0 0,-25 0 16,49 25-16,-49-25 0,0 0 15,-1 25-15,26 0 0,0-1 16,-26-24-16,1 25 0,25 0 16,-25 0-16,-1-25 0,26 50 15,0-50-15,-26 24 0,1 1 16,0 0-16,0 25 0,0-26 15,0 1-15,-25 0 0,24-25 16,-24 25-16,50 24 0,-50-24 16,0 0-16,25 0 0,-25 0 15,25-1-15,-25 1 0,0 0 0,0 0 16,0 0-16,0-1 16,0 1-16,0 0 15,0 0-15,0 24 0,-25-24 16,25 0-16,-25 0 15,25 24-15,-25-24 16,0 0-16,25 0 16,-24 0-16,-1-1 0,0 1 15,0 0 1,0 0-16,25 0 0,-25-25 16,25 24-16,-24-24 0,-1 25 15,0-25-15,0 25 0,0-25 16,1 25-16,-1-25 0,0 0 15,0 25-15,0-25 0,1 0 16,-26 25-16,25-25 0,0 0 16,1 0-16,-26 0 0,25 0 15,-24 24-15,-1-24 0,25 0 16,0 0-16,-24 0 0,-1 0 0,25 0 16,-24 0-16,24 25 15,0-25-15,0 0 16,1 0-16,-1-25 15,0 1-15,0 24 16,25-25 0,-25 0-16</inkml:trace>
  <inkml:trace contextRef="#ctx0" brushRef="#br0" timeOffset="108815.7231">26095 7342 0,'-25'0'0,"50"0"47,-1 0-31,1 0-1,0 0 1,0 0-1,0 0-15,-1 0 0,1 0 0,50 0 16,-51 0-16,26 0 0,-25 0 16,24 0-16,1-25 0,-25 25 15,0 0-15,-1 0 16,1 0 46</inkml:trace>
  <inkml:trace contextRef="#ctx0" brushRef="#br0" timeOffset="109248.7317">26715 6945 0,'24'0'31,"-24"25"-15,25-25-16,-25 25 15,0 0-15,0 0 16,0 24-16,0-24 0,-25 0 16,25 0-16,0-1 0,0 51 15,0-50-15,0 24 0,0-24 16,0 0-16,0 0 0,0 24 15,0-24-15,0 0 16,0 0-16,0-50 31,0 0-31,0 0 16,0 0-16,0 1 0</inkml:trace>
  <inkml:trace contextRef="#ctx0" brushRef="#br0" timeOffset="109755.8738">26764 6945 0,'0'0'0,"0"-24"0,25 24 63,0 0-48,0 0-15,-1 0 16,1 24-16,0-24 0,0 0 0,0 0 16,24 25-16,-24 0 0,0-25 15,0 25-15,0-25 0,24 25 16,1-1-16,-25 1 16,-1 0-16,1-25 0,0 25 0,0 0 15,-50-25 48,25 24-63,0 1 15,-25 0-15,0 0 16,1-25-16,-1 25 0,25-1 0,-50 26 16,1-50-16,24 25 0,0 0 15,0-1-15,-25 1 0,-24 25 16,49-50-16,0 25 0,1-1 15,-1-24-15,-25 25 0,25 0 16,50-50 31,-25 0-47,25 25 16,-25-24-16</inkml:trace>
  <inkml:trace contextRef="#ctx0" brushRef="#br0" timeOffset="110118.9024">27434 7119 0,'0'0'0,"-25"-25"16,0 25-1,1 25 1,24 0-16,-25 0 16,25-1-16,0 1 0,0 0 15,0 0-15,-25 0 0,25-1 16,0 1 0,25 0-16,0-25 0,-1 25 15,1-25-15,0-25 0,0 25 16,-25-50-16,25 26 15,-25-1-15,24-25 0,-24 25 16,0 1-16,0-1 0,0 0 16,-24 0-16,-1 25 15,25 25 1</inkml:trace>
  <inkml:trace contextRef="#ctx0" brushRef="#br0" timeOffset="110358.2631">27608 7218 0,'24'0'63,"1"0"-63,0 0 0,0-25 15,0 25-15,24 0 0,26 0 16,-51 0-16,26 0 0,0 0 16,-1 0-16,26 0 0,-50 0 15,-1 0-15</inkml:trace>
  <inkml:trace contextRef="#ctx0" brushRef="#br0" timeOffset="113395.138">29220 7441 0,'0'-24'0,"0"-1"16,0 0-16,0 0 16,0 0-16,0 1 15,0-1 1,0 50 15,0-1-15,0 1-16,-25 25 0,0-25 15,25-1-15,-24 26 0,24-25 16,-25 0-16,25 49 0,-25-49 16,25 0-16,0-1 0,0 26 15,-25-25-15,25 0 0,0-1 16,0 1-16,0-50 47,0-24-47,0 24 15,0 0-15,25-24 16,-25-1-16,0 25 0,25 0 0,-25 1 16,25-26-16,-1 0 0,-24 26 15,25-1-15,-25 0 0,25 0 16,-25 0-16,0 1 16,25 24-16,-25 24 15,0 26 1,0-25-16,25 24 15,-25-24-15,0 0 0,0 0 16,0 0-16,0 24 0,0-24 16,0 0-16,0 0 15,-25-1-15,25 1 0,0 0 0,0 0 16,0 0-16,0-1 16,-25-24-1</inkml:trace>
  <inkml:trace contextRef="#ctx0" brushRef="#br0" timeOffset="113535.294">29071 7640 0,'0'0'0,"0"-25"0,25 25 16,25 0-1,-26 0-15,1 0 16</inkml:trace>
  <inkml:trace contextRef="#ctx0" brushRef="#br0" timeOffset="113943.2036">29518 7565 0,'-25'0'31,"25"-24"-15,25 24-1,24 0 1,-24 0-1,0 0-15,24 0 16,-24 0-16,0 0 0,25 0 16,-26 0-16,1 0 0,50 0 15,-51 0-15,1 0 0,0 0 16,0-25 0,-50 25 15</inkml:trace>
  <inkml:trace contextRef="#ctx0" brushRef="#br0" timeOffset="114212.5076">30014 7317 0,'0'25'32,"0"25"-17,0-25 1,0-1-16,0 1 0,0 0 0,0 25 16,0-26-16,0 1 15,0 0-15,0 0 0,0 0 16,0-1-16,0 1 0,0 0 15,0-50 17</inkml:trace>
  <inkml:trace contextRef="#ctx0" brushRef="#br0" timeOffset="114572.5219">30014 7293 0,'0'0'0,"24"0"32,26 24-17,-25 1-15,0 0 16,-1-25-16,26 25 0,-25 0 16,0-25-16,0 24 0,-1-24 15,1 25-15,0-25 0,-25 25 16,25-25-16,-25 25 0,0 0 31,-25-25-31,25 24 0,-25-24 0,25 25 16,-25 0-16,1-25 0,24 25 15,-25 0-15,0-25 0,0 24 16,0 1-16,0-25 0,1 0 16,24 25-16,-25-25 0,0 0 15,0 0-15,0 0 16,1-25-1,48 0 1</inkml:trace>
  <inkml:trace contextRef="#ctx0" brushRef="#br0" timeOffset="114915.2552">30485 7466 0,'0'0'0,"-25"-25"16,0 25 15,1 0-15,24 25-16,0 0 15,-25 0-15,25 0 0,0-1 16,0 1-16,25 0 15,-1-25-15,1 25 16,0-25-16,0 0 16,0-25-16,-1 0 15,-24 0-15,0 1 16,0-1-16,0 0 0,-24 0 16,-1 0-1,0 25-15</inkml:trace>
  <inkml:trace contextRef="#ctx0" brushRef="#br0" timeOffset="115199.8586">30609 7516 0,'25'0'47,"0"0"-47,-1 0 16,26 0-16,0 0 16,-26 0-16,26 0 0,-25 25 15,74-25-15,-74 0 0,24 0 16,-24 0-16,0 0 0,-50 0 31,0 0-31</inkml:trace>
  <inkml:trace contextRef="#ctx0" brushRef="#br0" timeOffset="116154.6567">29071 8434 0,'-25'-25'0,"50"25"46,0 25-30,-25-1 0,0 1-16,0 0 15,-25 25-15,25-26 0,-25 1 16,25 0-16,-25 25 0,25 24 16,0-24-16,-24-26 0,24 1 15,0 25-15,0-25 0,0-1 16,0 1-16,0-50 31,0 1-31,0-1 16,0-25-16,0 25 0,0 1 15,0-1-15,0 0 16,0 0-16,0-24 0,0 24 16,24 0-16,-24 0 0,25 25 0,-25-49 15,0 24-15,25 0 0,0 0 16,-25 0-16,0 1 0,25-1 15,-25 0-15,25 25 0,-25-25 16,0 0-16,24 25 16,1 0-16,0 0 15,0 0 1,0 0-16,-25 25 0,24-25 16,1 50-16,-25-25 0,0-1 15,25 1-15,-25 0 16,0 0-16,25 49 0,-25-49 0,0 0 15,0 0-15,0-1 0,-25 26 16,-25-25-16,26-25 0,24 25 16,-25-1-16,0-24 0,-49 25 15,49-25-15,0 0 16,0 0-16,0 0 0,0 0 16,25-25-1,25 1-15</inkml:trace>
  <inkml:trace contextRef="#ctx0" brushRef="#br0" timeOffset="116553.0484">29493 8582 0,'25'0'47,"24"0"-31,-24 0-16,0 0 0,0 0 15,-1 0-15,1 0 0,50 0 16,-26 0-16,-24 0 0,25 0 16,-26 0-16,26 0 0,0 0 15,-1 0-15,-24 0 0,0 25 16,-50-25 15,25-25-15</inkml:trace>
  <inkml:trace contextRef="#ctx0" brushRef="#br0" timeOffset="116873.1701">30138 8384 0,'24'0'15,"-24"25"17,0 0-32,0-1 0,0 1 15,0 0-15,0 49 16,0-49-16,0 0 0,-24 0 0,24 0 15,0-1-15,-25 26 0,25-25 16,0 0 0,0-1-16,0-48 15,25-26 1,-25 25-16</inkml:trace>
  <inkml:trace contextRef="#ctx0" brushRef="#br0" timeOffset="117186.3363">30162 8409 0,'0'0'0,"0"-25"16,25 25 15,25 25-15,-25-25-16,0 25 0,-1-25 16,1 0-16,0 0 0,25 49 15,-26-49-15,1 0 0,-25 25 0,25 0 16,-25 0-1,-25-1-15,25 1 16,-25 0-16,1 0 0,-1 0 16,0-1-16,-25 26 15,26-25 1,-1 0-16,0-25 0,0 24 0,0-24 16,0 0-16,1 0 15,-1 0-15,25-24 16,0-1-1,25 25-15</inkml:trace>
  <inkml:trace contextRef="#ctx0" brushRef="#br0" timeOffset="117504.4763">30559 8533 0,'0'0'0,"25"0"0,-25-25 15,-25 25 17,1 25-17,-1 0-15,0-1 16,25 1-16,0 0 16,0 0-16,0 0 15,0-1-15,25-24 0,0 0 16,24 0-16,-24 0 0,0 0 15,0-49-15,-1-1 16,-24 25-16,0 1 16,0-1-16,-24 0 15,-1 25 17</inkml:trace>
  <inkml:trace contextRef="#ctx0" brushRef="#br0" timeOffset="117817.6971">30659 8558 0,'-25'0'15,"50"0"16,24 0-31,-24 0 16,25 0-16,-1 0 0,1 0 16,-1 0-16,-24 0 0,25 0 15,-1 0-15,51 0 0,-51 0 16,-24 0-16,0 0 0,0 0 16,0-25-16,-1 25 0,-24-25 15,-24 25 1</inkml:trace>
  <inkml:trace contextRef="#ctx0" brushRef="#br0" timeOffset="118721.0144">31031 7268 0,'0'-25'0,"24"25"15,1 0 1,0 25 0,0-25-16,0 25 0,24-1 15,-24-24-15,0 25 0,0 0 16,0 0-16,24 0 0,-49-1 15,25 1-15,0 0 16,-25 0-16,49 24 0,-24-24 0,0 25 16,-25-25-16,25-1 0,0 26 15,24 0-15,-49-1 16,25-24-16,0 25 0,-25-26 0,25 51 16,-1-50-16,-24 0 0,25 24 15,-25-24-15,0 0 0,0 49 16,0-49-16,0 0 0,0 0 15,0-1-15,-25 26 0,25-25 16,0 0-16,-24-1 0,24 1 16,-50 0-16,50 0 0,-25 0 15,0-25-15,1 24 0,-26 1 16,25 0-16,0-25 0,1 25 16,-1-25-16,0 25 0,-49-1 15,49-24-15,-25 0 0,25 0 16,0 0-16,-24 25 0,24-25 15,0 0 1,50 0 0,25-25-16</inkml:trace>
  <inkml:trace contextRef="#ctx0" brushRef="#br0" timeOffset="119533.7616">31254 7144 0,'25'0'32,"0"0"-32,-1 0 15,1 0-15,0 0 0,25 0 16,-26 0-16,1 0 0,0 25 16,0-25-16,24 0 0,1 0 15,-25 24-15,24-24 0,-24 25 0,0-25 16,25 25-16,24 0 15,-24 0-15,-26-1 0,26 1 16,-25 0-16,49 0 0,-49 0 16,0-1-16,0 1 0,24 25 15,-24-25-15,0 24 0,0-24 0,0 0 16,-1 24-16,-24-24 0,25 0 16,0 49-16,-25-49 0,25 0 15,-25 0-15,0 0 0,25 24 16,-25-24-16,0 0 0,0 0 15,0 0-15,-25 24 16,0-24-16,0 0 0,0 0 16,1-1-16,24 1 0,-25 0 15,0 0-15,25 0 0,-25-25 16,-25 49-16,26-24 16,-1 0-16,0-25 0,0 25 15,-24-1-15,24 1 0,0-25 0,0 25 16,0-25-16,1 25 0,-26 0 15,25-1-15,0-24 0,1 0 16,-1 25-16,-25 0 0,25-25 16,1 0-16,-1 25 0,0-25 15,0 0-15,-24 25 0,24-25 16,0 0-16,25-25 16,0 0-1,0 0 1</inkml:trace>
  <inkml:trace contextRef="#ctx0" brushRef="#br0" timeOffset="119983.8729">32420 7987 0,'25'0'15,"-1"0"-15,1 0 16,0 0-16,0 0 16,0 0-1,-1 0-15,1 25 0,0-25 16,0 0-16,24 0 0,-24 0 16,50 25-16,-51-25 0,26 0 0,0 0 15,-26 0-15,76 0 0,-76 25 16,26-25-16,24 0 15,-24 0-15,-25 0 16,0 0-16,-25 24 31,-25-24-31</inkml:trace>
  <inkml:trace contextRef="#ctx0" brushRef="#br0" timeOffset="121165.7334">28773 6871 0,'0'0'0,"-24"-25"16,24 0-16,0 0 16,0 1-1,24 24 1,1 0-16,0 0 16,0-25-16,49 25 0,-49 0 15,25 0-15,-1 0 0,1 0 0,49 25 16,-74-25-16,25 0 0,-1 24 15,-24-24-15,25 25 0,-1 0 16,1-25-16,-25 25 0,-1-25 16,1 25-16,0-25 0,0 25 15,0-1-15,-1-24 0,1 25 16,0-25-16,-25 25 0,25-25 16,0 0-1</inkml:trace>
  <inkml:trace contextRef="#ctx0" brushRef="#br0" timeOffset="121533.7395">29666 6796 0,'25'0'32,"0"0"-17,0 0-15,0 0 16,-1 25 0,-24 0-1,25 0-15,0 0 16,-25 0-16,0-1 0,25-24 15,-25 25-15,0 0 16,0 0-16,-25-25 31,0 0-15,0 0 0,-24-25-1,24 25-15,0 0 16</inkml:trace>
  <inkml:trace contextRef="#ctx0" brushRef="#br0" timeOffset="121990.0375">28649 6524 0,'-24'0'16,"24"24"0,-25-24-16,25 25 0,-25 0 15,25 25-15,-25-50 0,0 24 16,25 1-16,-24 0 0,-1 25 15,25-26-15,0 1 16,0 0-16,25 0 16,-1 0-16,26 0 15,-25-25-15,49 49 0,-49-24 16</inkml:trace>
  <inkml:trace contextRef="#ctx0" brushRef="#br0" timeOffset="126048.5584">26219 6077 0,'-25'0'0,"50"0"31,-1 0-16,1 0 1,0 0-16,0 0 0,0 0 0,24 0 16,-24 0-16,25 0 0,24 0 15,-24 0-15,-1-25 0,1 25 16,24 0-16,1 0 0,73 0 16,-48 0-16,-26 0 0,25 0 15,1 0-15,98 25 0,-99-25 16,0 0-16,1 25 0,-1-25 15,-25 0-15,100 0 0,-75 0 0,-24 0 16,-1 0-16,-24 0 16,98 0-16,-98 0 0,24 0 15,-24 0-15,24 0 0,26 25 16,-51-25-16,1 25 0,0-25 0,-26 0 16,1 0-16,25 24 0,-25-24 15,-25-24 16,0-1-15,-50 25-16,50-25 0,-25 25 16,0-25-16,-24 25 15,-26-25-15,1 25 0,24-24 0,1 24 16,-26-25-16,-74 25 0,100-25 16,-26 25-16,-24-25 15,25 25-15,-1 0 0,-73-25 0,73 25 16,1 0-16,-1-24 0,1 24 15,-1 0-15,-49 0 0,50 0 16,24 0-16,-24 0 0,24 0 16,-74 0-16,75 0 0,-1 0 15,1 0-15,24 0 0,0 0 0,-25 0 16,25 0-16,75 0 31,-25 0-31,0 0 16,24 0-16,51 0 0,-51 0 15,1 0-15,24 0 0,1 0 16,-26 0-16,100 0 0,-75 0 16,26 0-16,-26 0 0,25 0 15,-24 0-15,98 0 0,-73 0 16,-26 0-16,0 24 0,1-24 16,24 0-16,-49 0 0,-1 0 0,-24 0 15,0 25-15,0-25 16,-1 0-16,-48 0 15,-1 0-15,0 0 16,-49 0-16,-1 0 0,26 0 16,-26 0-16,1-25 0,-100 25 15,75 0-15,0 0 0,-1-24 0,-24 24 16,25 0-16,-124-25 0,124 25 16,0 0-16,-1 0 0,1 0 15,0 0-15,-50 0 0,75 0 16,24 25-16,-24-25 0,49 0 15,-25 0-15,1 0 0,24 0 16,25 24 0,49-24-16,-24 0 0,0 0 15,0 0-15,24 0 0,75 0 16,-49 0-16,-1-24 16,1 24-16,24 0 0,0 0 0,75 0 15,-75 0-15,0 0 0,25 0 16,-25 0-16,125 24 0,-100-24 15,-25 0-15,25 0 0,-25 25 16,0-25-16,75 0 0,-75 25 16,-24-25-16,-26 0 0,1 0 0,0 0 15,-1 0-15,-74 0 16,-49 0 0,24 0-16,-24 0 0,-1 0 15,-24-25-15,0 25 0,-124-25 16,99 25-16,0-24 0,0 24 15,-25 0-15,25 0 0,-124-25 16,124 25-16,25 0 0,-25 0 16,24 0-16,-49 25 0,100-25 15,-26 24-15,51-24 0,-1 25 16,0-25-16,25 25 16,25-25-16,24 0 0,-24 0 15,25 0-15,49 0 0,-24 0 0,-1 0 16,-24 0-16,49-25 15,50 25-15,-50-25 0,0 25 16,0 0-16,0 0 0,25 0 0,100 0 16,-100 0-16,0 0 0,0 0 15,-25 0-15,0 0 0,75 0 16,-125 0-16,1 0 0,0 0 16,-25 0-16,-50 0 15,0 0-15,-25 0 16,-24 0-16,-100 0 0,75 0 15,0 0-15,-25-24 0,0 24 0,0-25 16,-149 25-16,149 0 0,0-25 16,0 25-16,25 0 15,-100 0-15,150 0 0,-1 0 0,0 0 16,26 25-16,48 0 16,1-1-16,25-24 0,-1 0 15,1 0-15,124 25 0,-100-25 16,25 0-16,-24 0 0</inkml:trace>
  <inkml:trace contextRef="#ctx0" brushRef="#br0" timeOffset="148203.0201">15825 2778 0,'-24'0'16,"24"25"46,-25 0-46,25 0 0,-25-1-16,0 26 0,0-25 15,25 24-15,-24-24 0,24 25 16,-25-1-16,0 51 0,0-1 15,0-50-15,25 1 16,-24 0-16,24-26 0,0 1 0,0 0 16,-25-25-16,25 25 0,0-50 31,0 0-31,25-24 0,-25 24 16,24-25-16,-24 25 15,25-24-15,-25-1 0,50-49 0,-50 49 16,25 1-16,-25-1 0,24 25 15,-24-24-15,50-26 16,-50 51-16,25 24 16,-25 24-1,0 1-15,0 0 0,25 25 16,-25-26-16,0 51 16,0-26-16,24 26 15,-24-50-15,0 24 0,0-24 16,0 0-16,0 24 0,0 1 15,0-25-15,0 0 0,0-1 16</inkml:trace>
  <inkml:trace contextRef="#ctx0" brushRef="#br0" timeOffset="148358.1343">15652 3249 0,'-25'0'15,"50"-24"1,0 24 0,-1 0-16,51 0 15,-50-25-15,24 25 0,-24 0 0</inkml:trace>
  <inkml:trace contextRef="#ctx0" brushRef="#br0" timeOffset="148567.4449">16222 3026 0,'0'0'0,"-25"0"0,50 0 31,0 0-31,0 0 16,0 0-16,24 0 0,-24 0 15,50 0-15,-51 0 16,1 0-16</inkml:trace>
  <inkml:trace contextRef="#ctx0" brushRef="#br0" timeOffset="148751.4796">16396 2853 0,'0'0'0,"0"24"16,-25-24-1,25 25-15,0 25 0,0-25 16,0-1-16,0 26 0,-25-25 16,25 0-16,0 49 0,0-24 15,0-26-15,-25 1 0,25 25 16,0-25-16</inkml:trace>
  <inkml:trace contextRef="#ctx0" brushRef="#br0" timeOffset="148989.8403">16694 2877 0,'0'25'16,"0"25"-16,0-25 15,0 24-15,0-24 0,0 0 16,0 24-16,0 26 0,0-26 15,0-24-15,0 0 0,-25 25 0,25-26 16,0 26-16,0-25 16,-25-25-16,25 25 0,-25-25 0,25 24 15,0-48 1</inkml:trace>
  <inkml:trace contextRef="#ctx0" brushRef="#br0" timeOffset="149227.2066">16669 2902 0,'0'-25'0,"25"1"16,-1 24-1,1 0-15,0 0 0,0 24 0,0-24 16,49 50-16,-49-25 16,0 0-16,-1-1 0,1 1 15,0 25-15,0-25 0,-25-1 16,0 26-16,0-25 0,-50 0 0,25 49 15,-24-49-15,24 0 0,0-1 16,-24 1-16,-1 25 0,0-50 16,26 25-16,-1-25 0,0 0 15,0 0-15,-24 0 0</inkml:trace>
  <inkml:trace contextRef="#ctx0" brushRef="#br0" timeOffset="150412.6752">15627 2604 0,'25'0'78,"0"0"-46,-1-24-17,1 24-15,0 0 16,0 0-16,0 0 0,-1 0 15,51 0-15,-50 0 16,24 0-16,-24 0 0,25 0 16,-26 0-16,1 0 0,0 0 15,25 0-15,24 0 16,-24 0-16,-26 0 0,1 0 16,25 0-16,0 0 0,24 0 15,-49 0-15,24 0 16,-24 0-16,50 0 0,-26 0 0,-24 0 15,25 0-15,49 0 16,-74 0-16,-1 0 0,26 0 16,-25 0-16,0 0 0,24 24 15,-24-24-15,0 0 0,0 0 16,-1 0-16,1 0 0,0 0 31,-75 0 32,26 0-63,-1 0 0,0 0 15,0 0-15,0 0 16,-49 0-16,49 0 0,0 0 0,-24 0 16,24 0-16,-49 0 0,24 0 15,0 0-15,-24 0 16,24 0-16,-24 0 0,-25-24 15,74 24-15,-25 0 16,1 0-16,-26 0 0,1 0 16,24 0-16,25 0 15,-49-25-15,49 25 0,0 0 0,-24 0 16,24 0-16,0 0 0,-49 0 16,49 0-16,0 0 0,0 0 15,1 0-15,-26-25 0,25 25 16,50 0 15,25 0 0,-26 0-31,1 0 16,25 0-16,-25 0 0,-1 0 16,1 0-16,0 0 0,25 0 15,-26 0-15,1 0 0,0 0 0,0 0 16</inkml:trace>
  <inkml:trace contextRef="#ctx0" brushRef="#br0" timeOffset="150996.1132">17785 2977 0,'-25'-25'0,"50"50"63,0-25-63,0 0 16,24 0-16,-24 0 0,0 0 0,24 24 15,-24-24-15,25 0 16,24 0-16,-24 0 0,-1 0 15,1 0-15,-25 0 0,74 0 0,-25 0 16,-49 0-16,0-24 16,0 24-16,0 0 0,-50 0 15,-25 24 1</inkml:trace>
  <inkml:trace contextRef="#ctx0" brushRef="#br0" timeOffset="151243.3683">17909 3175 0,'-25'0'15,"50"0"-15,-75 0 0,26 0 16,24 25-16,49-25 16,-24 0-1,0 25-15,49-25 0,-24 0 16,24 0-16,50 0 15,-74 0 1,-25-25-16,49 25 0,-74-25 0,25 25 16,0 0-16,-25-25 15,-25 25 1</inkml:trace>
  <inkml:trace contextRef="#ctx0" brushRef="#br0" timeOffset="151455.8064">18430 2679 0,'0'0'15,"-25"0"-15,0 25 16,0 0-16,1-1 16,-1 1-16,25 25 0,-25-25 0,-25 74 15,26-50-15,-1 1 0,-25-25 16,25 24-16,1 1 0,-51 49 15,50-49-15,25-25 16,-24-1-16</inkml:trace>
  <inkml:trace contextRef="#ctx0" brushRef="#br0" timeOffset="152097.6039">19496 2828 0,'-24'0'32,"-1"49"-17,0 1-15,25-25 16,-50 24-16,26 26 15,-1-50-15,0 24 0,0-24 0,0 0 16,1 0-16,-1 24 16,25-24-16,0 0 0,0-50 31,25 25-31,-25-25 0,24 0 16,1-49-16,25 0 15,-25 24-15,-1 0 0,-24 1 16,50-26-16,-25 26 15,0 24-15,-1-25 0,1 50 0,0-49 16,0 74 0,-25 24-1,0-24-15,0 0 0,0 0 16,0 24-16,0-24 0,0 74 16,0-74-16,-25 25 0,25-1 15,0 50-15,0-74 0,0 25 16,0-25-16,0-1 0,0 1 15,0 0 1,0-50 0,-25 25-1,25-49-15</inkml:trace>
  <inkml:trace contextRef="#ctx0" brushRef="#br0" timeOffset="152253.1826">19323 3101 0,'25'0'32,"-1"0"-32,1-25 15,0 25-15,0 0 0,24 0 16,-24-25 0</inkml:trace>
  <inkml:trace contextRef="#ctx0" brushRef="#br0" timeOffset="152491.5493">19472 2555 0,'0'0'0,"0"-25"16,24 25-1,1 0 1,0 0-16,25 0 16,-25 0-16,-1 25 15,1-25-15,25 0 0</inkml:trace>
  <inkml:trace contextRef="#ctx0" brushRef="#br0" timeOffset="152827.0419">20017 2927 0,'25'0'47,"0"0"-47,0 0 0,0 0 16,-1 0-16,1 0 0,25 0 0,-1 0 15,-24 0-15,50 25 16,-51-25-16,1 0 15,-25-25 1,-25 25 0</inkml:trace>
  <inkml:trace contextRef="#ctx0" brushRef="#br0" timeOffset="153003.7448">20290 2753 0,'0'-24'0,"-25"24"0,1 0 15,24 24-15,0 26 16,0-25-16,0 0 16,0-1-16,-25 26 0,25-25 15,0 49-15,0-49 0,-25 25 16,25-26-16,0 26 0,0-25 0,0 0 16</inkml:trace>
  <inkml:trace contextRef="#ctx0" brushRef="#br0" timeOffset="153288.2383">20836 2778 0,'0'25'31,"25"0"-31,-25 0 0,0-1 16,0 1-16,0 0 16,0 49-16,0-49 0,0 25 0,-25-25 15,25 24-15,-25 26 0,25-51 16,0 1-16,0 0 0,-25 0 0,25 0 16,-24-25-16,24-25 15</inkml:trace>
  <inkml:trace contextRef="#ctx0" brushRef="#br0" timeOffset="153534.5614">20861 2853 0,'0'0'0,"25"-25"0,-25 0 0,24 25 16,1-25 0,0 25-16,0 0 0,-25 25 15,25-25-15,-1 50 0,1-26 16,0-24-16,-25 25 0,25 0 0,-25 0 15,25 24-15,-25 1 0,0-25 16,0 0-16,0-1 16,-25 51-16,25-50 0,-25-1 0,0 1 15,0 0-15,1-25 0,-26 25 16,0 0-16,26-25 0,-1 0 16,0 0-16,-25-25 15,50 0-15,0 0 0,0 0 16</inkml:trace>
  <inkml:trace contextRef="#ctx0" brushRef="#br0" timeOffset="153754.9689">20836 2530 0,'25'0'15,"0"0"1,-1 0-16,1 0 0,0 0 16,0 25-16,49-25 0,-49 0 15,25 0-15,-26 0 0,26 0 16,-25 25-16,24-25 0,-24 0 0</inkml:trace>
  <inkml:trace contextRef="#ctx0" brushRef="#br0" timeOffset="155458.7603">22423 3274 0,'0'0'0,"0"-25"0,0 1 15,0-1-15,0 0 16,25 0-16,-25 0 16,50 25-16,-25-24 15,-1 24-15,1 0 0,0 0 16,25 0-16,24 0 0,-24 0 0,-1 24 16,1-24-16,24 25 0,-24-25 15,74 50-15,-50-25 0,1-1 16,24 1-16,-25 25 0,100 24 15,-75-24-15,0-25 0,-24 24 0,24 1 16,0 24-16,75 26 16,-100-51-16,26 26 0,-26-26 0,0 1 15,50 74-15,-74-99 0,0 24 16,-1 1-16,-24-1 0,0-24 16,25 25-16,-26-25 0,1-1 15,0-24-15,-25 25 0,25 0 16,0-25-16,-25-25 31</inkml:trace>
  <inkml:trace contextRef="#ctx0" brushRef="#br0" timeOffset="155917.8555">23168 3572 0,'0'0'16,"0"-25"-16,24 25 15,1 0-15,0 0 16,0 0-16,0 0 16,24 25-16,-24 0 0,25-25 15,-26 24-15,26 1 0,0 0 0,49 25 16,-50-1-16,1-24 0,0 25 15,24-1-15,25 26 0,-49-26 16,24 1-16,-24 0 16,-25-1-16,24 1 0,26 24 15,-50-24-15,-1-25 0,1 24 0,0-24 16,0 0-16,0 0 0,-25-1 16,0-48-1,0-1 1,0 0-16</inkml:trace>
  <inkml:trace contextRef="#ctx0" brushRef="#br0" timeOffset="156238.9937">24755 3944 0,'25'25'16,"-25"0"-1,25-1-15,-25 1 0,24 0 0,-24 25 16,25-26-16,-25 26 0,25 0 16,-25-26-16,25 26 0,-25-25 15,0 24-15,0 1 16,0 0-16,0-26 0,0 1 15,0 0-15,0 0 0,-25 24 0,0-49 16,0 25-16,1-25 16,-1 25-16,-50-25 0,51 0 0,-26 0 15,0 0-15,1-25 0,-1 0 16,-49-24-16</inkml:trace>
  <inkml:trace contextRef="#ctx0" brushRef="#br0" timeOffset="156714.524">22944 2803 0,'-24'0'31,"-1"0"-31,0 0 16,0 25-16,-49 0 0,24-1 0,25 1 15,-24 0-15,-26 0 0,1 24 16,24-24-16,25 0 0,1 0 16,-1 0-16,25-1 0,-25 26 15,25-25-15,50 24 0,-26-24 16,51 50-16,24-1 15,-49-24-15,-1-26 16,26 26-16,-26 0 0,51 74 0,-51-75 16,-24 1-16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2-03-07T05:51:33.24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6921 7119 0,'0'-25'16,"0"50"62,0 0-62,0 0-1,-25-1-15,25 1 16,0 0-16,0 0 0,0 0 16,-25-1-16,25 1 0,-25 0 15,25 0-15,-25 24 0,25-24 16,0 0-16,0 0 0,-25 0 15,25-1-15,0 1 0,-24-25 32,24-25 15,0 1-47,24-26 0,1 25 15,-25 0-15,25 1 0,-25-26 16,50 0-16,-50 1 0,25 24 15,-25 0-15,24 0 0,-24 1 16,25-1-16,-25 0 0,25 0 16,-25 0-1,25 25-15,-25 25 16,25-25 0,-25 25-16,0 0 15,24 24 1,-24-24-16,0 0 0,0 0 0,0 0 15,0 49-15,25-49 0,-25 0 16,0-1-16,0 1 0,0 0 16,0 25-16,0-26 0,0 1 15,0 0-15,-25-50 32</inkml:trace>
  <inkml:trace contextRef="#ctx0" brushRef="#br0" timeOffset="147.6146">6896 7441 0,'-25'0'15,"50"0"1,0 0 0,-1 0-16,1 0 0,0 0 15,25 0-15,-26 0 0,26 0 16</inkml:trace>
  <inkml:trace contextRef="#ctx0" brushRef="#br0" timeOffset="1174.124">6821 8880 0,'0'25'31,"0"0"-15,0-1-16,0 26 15,0-25-15,-25-25 0,25 25 16,0 0-16,0-1 0,0 1 16,0 0-16,-24-25 0,24 25 15,0 0-15,0-1 0,0 1 16,0 0 0,0 0-1,0-50 1,0 0-16,0 0 15,0 1-15,0-1 0,0-25 16,0 25-16,0-24 16,0 24-16,24 0 0,-24-25 15,50 26-15,-25-1 16,0 0-16,-25 0 0,25 25 16,-1 0-1,-24-25-15,25 25 0,0 0 0,0 0 16,-25 25-16,25 0 15,-25 0-15,0 0 0,0-1 16,0 1-16,-25 0 16,0 0-16,0 0 0,25 0 15,-25-1-15,-24 1 0,24-25 16,0 0-16,50-25 47,0 25-47,0-24 15,-1 24-15,1 0 0,0 0 16,0 0-16,0 24 0,-1 26 16,-24-25-1,0 0-15,0-1 16,-24 1-16,24 0 16,-50 0-16,25-25 15,-24 25-15,24-25 0,0 0 0,0 0 16,0 0-16,0 0 15,25-25-15</inkml:trace>
  <inkml:trace contextRef="#ctx0" brushRef="#br0" timeOffset="1787.5263">7045 10666 0,'0'-25'16,"-25"25"-1,-25 0 1,25 0-1,1 25-15,-1-25 16,0 25-16,0 0 0,0-25 16,25 24-16,-25 1 0,1 25 15,24-25-15,0-1 0,-25 1 0,25 0 16,0 0-16,0 24 16,0-24-16,49 0 0,-49 0 15,25-25-15,50 25 0,-50-25 16,24 0-16,1 0 0,-25-25 0,24 25 15</inkml:trace>
  <inkml:trace contextRef="#ctx0" brushRef="#br0" timeOffset="8826.5915">7516 7392 0,'25'0'31,"-1"-25"-15,1 25 0,0 0 46,0 0-62,24 0 16,-24 0-1,0 0-15,0 0 0,24 0 16,-24 0-16,0 0 0,0 0 16,0 0-16,-1 0 0,26 0 15,-25 0-15,0 0 0,0 0 16,-1 25-16,26-25 0,-50 25 16,25-25-16,-25 24 15,25 26 1,-25-25-16,0 0 15,0-1-15,0 1 16,0 0-16,24-25 16,-24 50-16,0-26 15,0 1-15,25 0 16,-25 0-16,0 0 16,25-25-16,-25 24 15,0 1-15,25-25 0,-25 25 16,0 0-16,25-25 15,-1 25 1,1-25-16,0 24 16,0-24-16,0 0 15,24 25-15,-24 0 16,0-25-16,0 25 0,24-25 16,-24 0-16,0 0 0,0 0 15,-25 25-15,24-25 16</inkml:trace>
  <inkml:trace contextRef="#ctx0" brushRef="#br0" timeOffset="9986.8045">7640 9054 0,'0'25'47,"25"-25"-32,-1 0 1,1 0 15,0-25-31,0 25 16,0-25-16,-25 0 16,24 25-1,1-50-15,-25 26 16,0-1-16,0 0 15,25 0-15,-25 0 16,0 1-16,0-1 16,25 0-16,-25 0 15,0 0 1,25 25 0,-25-24-16,24-1 15,1 0 1,0 25-1,-25-25-15,25 25 0,0-25 16,0 25-16,-25-24 16,24 24-16,1 0 15,0-25-15,0 25 0,0-25 16,-1 25 0,1 0-16,0 0 15,0 0 1,0 0-16,-1 0 15,26 0-15,-25 0 16,0 0-16,-1 0 0,1 0 16,0 0-16,0 0 0,0 0 15,-1 0-15,1 0 0,0 0 16,0 0-16,0-25 16,-1 25-16,1 0 15,0 0-15,0-25 16,0 25-16,-1 0 15,1 0-15,0 0 16,-50 0 15,25-24-15</inkml:trace>
  <inkml:trace contextRef="#ctx0" brushRef="#br0" timeOffset="10901.9298">8731 7739 0,'0'25'16,"0"0"15,25-25-31,-25 24 16,25-24-16,0 0 15,-25 25-15,24-25 0,-24 25 16,25-25-16,-25 25 16,0 0-16,25-25 0,-25 24 15,25 1-15,0 0 16,-25 0-1,24 0-15,-24 0 0,25-25 16,-25 24-16,25 1 0,-25 0 16,25 0-1,-25 0-15,0-1 16,25 1-16,-25 0 0,0 0 16,0 0-16,0-1 15,0 1 1,0 0-16,0 0 15,0 0 1,-25-1-16,25 1 16,-25 0-1,25 0-15,-25 0 16,0-1 0,25 1-1,-24 0-15,-1 25 0,0-26 16,25 1-1,-25 0-15,0 0 16,1 0 0,-1-25-1,25 24-15,0-48 47,0-1-31,0 0-16</inkml:trace>
  <inkml:trace contextRef="#ctx0" brushRef="#br0" timeOffset="12016.7471">8731 7689 0,'25'0'16,"0"0"-1,0 0 1,-1 0 0,1 0-16,0 0 15,0 0-15,0 0 0,-1 0 0,1 0 16,0 0-16,25 0 16,-25 0-16,-1 0 15,1 0-15,25 0 16,-25 0-16,-1 0 0,1 25 0,0-25 15,0 25-15,49-25 0,-49 25 16,0-25-16,0 0 0,-1 0 16,1 25-16,50-1 0,-51-24 15,1 0-15,0 25 0,0-25 16,0 25-16,-1 0 0,1-25 16,0 0-16,-25 25 0,25-25 15,0 24-15,-1-24 0,-24 25 16,25-25-16,-25 25 0,25-25 15,-25 25-15,25-25 16,-25 25-16,0 0 16,0-1-16,0 1 15,0 0-15,0 0 16,0 0-16,0-1 16,0 1-16,0 0 15,0 0 1,0 0-16,0-1 0,-25 1 15,25 0 1,0 0 0,-25-25-16,25 25 15,-25-25-15,25 24 16,-24-24-16,-1 25 0,0 0 16,0-25-16,0 25 15,1-25-15,24 25 16,-25-25-16,0 24 15,0-24-15,0 25 16,1-25 0,-1 25-16,0-25 0,0 0 15,0 25-15,1-25 0,-1 25 16,0-25-16,0 24 16,-24-24-16,24 0 15,0 25-15,0-25 16,0 0-16,1 0 15,-1 25-15,0-25 16,0 0-16,0 0 16,25 25-16,-24-25 0,-1 0 15,0 0-15,0 0 16,0 25-16,0-25 16,1 0-16,24-25 15,-25 25-15</inkml:trace>
  <inkml:trace contextRef="#ctx0" brushRef="#br0" timeOffset="14376.482">8657 7987 0,'25'0'63,"-1"0"-47,1 0-1,0 0 1,0 25-1,0-25 1,-1 0-16,1 0 16,0 0-1,-25 25-15</inkml:trace>
  <inkml:trace contextRef="#ctx0" brushRef="#br0" timeOffset="15015.8346">8756 8458 0,'25'0'47,"0"0"-16,-1 0-15,1 0-16,0 0 15,0 0-15,0 0 16,-1 0 0</inkml:trace>
  <inkml:trace contextRef="#ctx0" brushRef="#br0" timeOffset="20640.7249">7417 9525 0,'0'-25'47,"24"25"-47,1 0 47,0 0-32,0 0 1,0 0-1,-1 0 1,1 0 0,0 0-16,0 0 15,0 0 1,-25 25-16,0 0 16,24-25-16,-24 25 15,25-25 1,-25 24-16,25-24 15,-25 25 1,25-25 0,-25 25-16,0 0 15,0 0 1,0-1 15,0 1-31,25 0 31,-25 0-15,24-25 15,-24 25-31,25-25 16,0 0 0,0 0-1,0 0 16,-1 0 16,1 0-31,0-25 15</inkml:trace>
  <inkml:trace contextRef="#ctx0" brushRef="#br0" timeOffset="21116.9915">8062 9599 0,'-25'0'16,"25"25"31,25 25-16,-25-25-31,0-1 16,0 1-16,0 0 15,0 0-15,0 0 0,0-1 16,0 1-16,0 0 16,0 0-1,0 0-15,0-1 31,0-48 48</inkml:trace>
  <inkml:trace contextRef="#ctx0" brushRef="#br0" timeOffset="21808.5125">8037 9624 0,'0'0'0,"25"0"63,-1 0-48,1 25 1,0 0-16,0-25 16,-25 25-16,25-25 0,-1 0 15,26 24-15,0 1 16,-26-25-16,26 25 15,-25-25-15,0 25 16,-1 0 0,1-1-16,-25 1 15,-25-25 79,25 25-94,-24-25 16,-1 0-1,25 25 1,-25-25-16,0 0 0,25 25 16,-25-25-16,1 24 15,-1-24-15,25 25 16,-25-25-16,0 25 15,0 0-15,1-25 16,-1 25-16,0-25 16,0 25-1,0-25 1,25-25 46,25 0-46</inkml:trace>
  <inkml:trace contextRef="#ctx0" brushRef="#br0" timeOffset="22506.6428">8558 9798 0,'0'25'78,"0"-1"-62,0 1-1,-25-25 1,25 25-1,0 0-15,0 0 32,0-1-17,25-24-15,-25 25 32,24-25-32,-24 25 15,25-25-15,0 0 16,0 0-16,0 0 15,-1 0-15,1-25 32,0 25-32,-25-25 15,25 1 1,-25-1-16,0 0 16,0 0-1,0 0-15,0 1 16,-25 24-1,0-25-15,0 0 0,1 25 16,-1-25-16,0 25 16,0 0-16,0 0 15,1 0-15</inkml:trace>
  <inkml:trace contextRef="#ctx0" brushRef="#br0" timeOffset="24647.6737">8905 9971 0,'25'0'15,"-1"0"1,1 0 15,0 0 0,-25 25 1,25-25-32,0 0 15,-25 25-15,25-25 16,-1 0-1,1 25-15,0-25 16,0 0-16,0 0 16,-1 0-16,1 25 15,0-25-15,0 0 16,0 25-16,-1-25 16,1 24-1,0-24 1,-25 25-16,0 0 15,25-25-15,-25 25 16,25-25-16,-1 0 16,1 0-1,-25 25-15,25-25 0,0 0 16,0 0 0,-25-25-1,24 25-15,-24-25 0</inkml:trace>
  <inkml:trace contextRef="#ctx0" brushRef="#br0" timeOffset="25690.193">8012 11137 0,'0'25'15,"-25"-25"63,25-25-62,0 0 0,0 1-16,0-1 15,0 0 1,0 0-16,0 0 15,25 1-15,0-1 16,0 0 0,-1 25-16,-24-25 15,25 25-15,0-25 0,0 25 16,0-24 0,-1 24-16,1-25 0,0 25 15,0 0-15,-25-25 0,25 25 16,-1 0-16,1-25 0,0 25 0,0 0 15,0 0 1,-25-25-16,24 25 0,1 0 16,0 0-16,0 0 15,0 0-15,-1-24 0,1 24 16,25 0-16,-25 0 0,-1 0 16,1 0-16,0 0 15,25 0-15,-26 0 0,1 0 16,0 0-16,0 0 15,0 0-15,-1 0 16,1 0-16,0 0 16,0 0-16,0 0 15,0 0-15,-1 0 16,1 0 0,0 0-16,0 0 0,24 24 0,-24-24 15,0 0-15,0 0 16,0 0-16,-1 0 0,1 0 0,0 0 15,0-24-15,0 24 16,-1 0-16,1 0 0,0-25 16,25 25-1,-50-25-15,24 25 0,1 0 16,0 0-16,0 0 0,0-25 16,-1 25-1,1 0 16,0 0-15</inkml:trace>
  <inkml:trace contextRef="#ctx0" brushRef="#br0" timeOffset="26472.3443">9550 9922 0,'0'0'0,"25"0"31,-1 0-31,1 0 16,-25 25-16,25-25 15,0 0-15,0 24 16,-1 1-16,-24 0 16,25-25-16,-25 25 15,25 0-15,-25 0 0,25-1 16,0 1-16,-25 0 16,24 0-16,-24 0 15,25-1-15,-25 1 16,25 0-16,-25 0 0,25 0 15,-25-1-15,25 1 16,-25 25-16,24-25 0,-24-1 16,25 26-16,-25-25 15,0 0 1,0-1 0,0 1-16,0 0 15,-25 0-15,25 0 16,-24-25-16,24 24 0,-25 1 15,25 0-15,-25-25 16,25 25-16,-25 0 0,25-1 16,-25-24-16,25 25 0,-24-25 15,24 25-15,-25-25 0,0 25 0,25 0 16,-25-25-16,0 24 16,1-24-16,-1 25 15,0-25 1,0 25-16,0 0 15,1-25 1,24-25 0,49 0-1,-24 0-15,-25 1 16</inkml:trace>
  <inkml:trace contextRef="#ctx0" brushRef="#br0" timeOffset="27459.036">9550 9872 0,'0'-25'15,"25"25"1,-25-24-1,24 24-15,1 0 16,0 0-16,0-25 16,0 25-16,-1 0 0,1 0 15,0 0-15,0 0 16,0 0-16,-1 0 0,1 0 16,0 0-16,0 25 15,0-25-15,-1 0 0,1 0 16,0 0-16,0 0 0,25 24 15,-26-24-15,1 0 16,-25 25-16,25-25 0,0 0 16,-25 25-16,25-25 0,-1 25 15,1 0-15,0-25 16,0 24-16,0-24 16,-25 25-16,49 0 0,-24-25 0,-25 25 15,25-25-15,0 0 0,-1 25 16,-24 0-16,25-25 0,-25 24 15,25-24-15,-25 25 16,25-25-16,-25 25 0,0 0 0,25 0 16,-25-1-16,0 1 15,24 0-15,-24 0 16,25 0-16,-25-1 16,0 1-16,0 0 15,25-25-15,-25 50 16,0-26-16,0 1 0,0 0 15,0 0-15,0 0 16,0-1-16,0 1 16,-25-25-16,25 25 15,-25 0-15,25 0 0,0-1 16,0 1-16,-24-25 0,24 25 16,0 0-16,-25-25 15,25 25-15,0-1 0,-25 1 16,25 0-16,-25-25 15,0 25-15,1 0 16,-1-25 0,0 24-16,0-24 0,0 0 0,-24 25 15,24-25-15,0 25 16,-24-25-16,-1 25 16,0-25-16,1 0 15,-1 25-15,25-25 0,0 0 16,-24 24-16,24-24 0,0 0 15,0 0 1,1 0 0,24-24-1</inkml:trace>
  <inkml:trace contextRef="#ctx0" brushRef="#br0" timeOffset="32106.5826">5259 5407 0,'0'-24'31,"-25"24"0,0-25-15,0 0-1,0 0-15,1 25 16,-26-25-16,0 25 0,26-24 16,-26 24-16,0 0 0,26 0 15,-26 0-15,25 0 0,0 0 16,-24 0-16,-1 0 0,0 0 15,26 0-15,-1 24 0,0-24 16,0 0-16,-49 25 0,49 0 16,0-25-16,0 25 0,1 0 15,-1-1-15,0 1 0,0 0 16,0-25-16,1 25 0,24 0 16,-50 24-16,50-24 0,-25 0 15,25 0-15,-25-1 0,1 1 16,-1 50-16,25-51 0,0 1 15,0 0-15,0 25 0,0-1 16,0-24-16,25 0 16,-25 0-16,24 0 0,1 24 0,0-24 15,-25 0-15,25 0 0,-25-1 16,25 1-16,-1 25 0,1-25 16,0-1-16,0-24 0,0 25 15,24 25-15,1-25 0,-25-1 16,-1-24-16,26 25 0,0 0 15,24 0-15,-49-25 0,24 25 16,-24-25-16,25 0 0,24 0 16,-24 0-16,0 24 0,-26-24 0,26 0 15,0 0-15,24 0 0,-24 0 16,-26 0-16,26 0 0,0 0 16,24 0-16,-24 0 0,-1 0 15,1-24-15,-25 24 0,24-25 16,26 0-16,-26 25 0,-24 0 0,25-25 15,-25 25-15,49-25 16,-49 1-16,0 24 0,-1-25 16,26 0-16,-25 25 0,24-25 15,-24 0-15,0 1 0,25 24 0,-26-25 16,1-25-16,0 25 0,0 1 16,0-1-16,-1-25 15,-24 1-15,25 24 16,-25 0-16,0-25 0,0 26 0,0-51 15,0 50-15,0-24 0,0 24 16,0 0-16,-49 0 0,-1-24 16,25 24-16,-24 0 0,-26 0 15,-49-24-15,75 49 16,-26-25-16,1 25 0</inkml:trace>
  <inkml:trace contextRef="#ctx0" brushRef="#br0" timeOffset="33348.291">3820 5631 0,'25'0'16,"-25"-25"-1,0 0 17,-25 25-32,0-25 0,0 25 15,25-25-15,-24 25 0,24-24 16,-50-26-16,50 25 16,-25 0-16,0 25 0,0-24 15,-24-26-15,-1 50 0,25-25 16,1 0-16,-1 25 0,-25-24 15,1 24-15,-1-25 0,25 25 16,0 0-16,-24 0 0,-1 0 16,25 0-16,-24 0 0,24 0 15,0 0-15,-24 0 0,-26 0 16,50 0-16,1 0 0,-26 25 16,25-25-16,0 24 0,-49 1 0,49-25 15,0 0-15,0 25 0,1-25 16,-26 50-16,25-50 0,0 24 15,1-24-15,-1 25 0,0 0 16,-25 25-16,26-26 16,-1 1-16,25 0 0,-25-25 15,0 50-15,0-1 16,25-24-16,-24 0 0,24 24 0,0-24 16,0 0-16,-25 0 15,25 0-15,0 0 0,0 24 16,0-24-16,0 0 0,25 0 0,-25-1 15,0 1-15,24 25 0,1-25 16,-25-1-16,25 1 16,-25 0-16,50 0 0,-50 0 0,24-1 15,1 1-15,0-25 0,0 25 16,49 25-16,-49-50 0,0 24 16,0 1-16,-1-25 0,1 25 0,50 0 15,-50-25-15,-1 0 0,1 25 16,25-25-16,-1 24 15,-24-24-15,0 0 0,0 25 16,0-25-16,24 0 0,1 25 16,-25-25-16,-1 0 0,1 0 0,25 0 15,-1 25-15,1-25 0,-25 0 16,0 0-16,-1 0 0,26 0 16,0 0-16,-26 25 0,1-25 15,0 0-15,0 0 0,0 0 16,24 0-16,-24 0 0,0 0 0,0-25 15,0 25-15,-1-25 16,1 25-16,0 0 0,0 0 0,0-25 16,24 25-1,-24-25-15,0 25 16,24-24-16,-24 24 16,-25-25-16,25 25 0,0-25 15,0 0-15,-1 25 16,-24-25-16,25 25 0,0-24 15,0-1-15,0 25 0,-25-25 16,24 25-16,-24-25 0,25 25 16,-25-25-16,25 1 0,-25-1 15,25 0-15,-25 0 16,0 0-16,0 1 0,0-1 16,0-25-16,0 25 15,0 1-15,0-1 0,0 0 0,0-25 16,0 26-16,-50-1 15,50-25-15,-25 25 0,1-24 0,-1-1 16,0 0-16,-49 26 16,49-1-16,-25 0 0,25 25 15,1-25-15,-1 25 16</inkml:trace>
  <inkml:trace contextRef="#ctx0" brushRef="#br0" timeOffset="35186.795">9922 8210 0,'-25'0'0,"50"0"93,0 0-77,-1 0 0,1 0-16,0 0 15,0 0-15,0 0 0,0 0 16,-1 0-16,1 0 0,0 0 16,25 0-16,-26 0 15,1 0-15,0 25 0,0-25 16,24 25-16,-24 0 15,0-25-15,0 25 0,0-25 16,24 24-16,-24 1 0,0-25 16,0 25-16,-1-25 0,-24 25 15,50 0-15,-25-1 0,0-24 16,-25 25-16,24-25 16,1 25-16,0 0 15,0 0-15,0-1 0,-1 1 16,-24 0-16,25 0 15,0 0-15,0-1 0,-25 1 16,25 0-16,-25 0 0,24 0 16,1 24-16,0-24 0,-25 0 15,25 0-15,0-1 0,-1 26 16,1-25-16,0-25 0,-25 25 0,25 0 16,25-1-16,-26 1 0,1 0 15,0 0-15,0 0 16,24-1-16,-24 1 0,0-25 15,0 0-15,0 25 0,49 0 16,-49-25-16,0 0 16,24 0-16,-24 0 0,25 0 15,-26 25-15,1-25 0,0 0 16,0 0-16,24 0 0,-24 0 16,0 0-1,-50 0 16,0 0-15,1 0-16</inkml:trace>
  <inkml:trace contextRef="#ctx0" brushRef="#br0" timeOffset="36082.8576">10567 10244 0,'0'25'16,"25"-25"15,-1 0-15,1 0-1,0 0-15,0 0 16,-25 25-16,25-25 15,-1 0-15,1 0 16,0 0-16,0 0 0,0-25 16,-1 25-16,1-25 15,25 25-15,-25 0 0,-1 0 16,1-24-16,0 24 0,25-25 0,-26 25 16,26-25-16,-25 25 0,0 0 15,0-25-15,24 0 16,-24 25-16,0-24 0,0 24 15,-1-25-15,1 0 16,0 25-16,-25-25 0,25 25 16,0-25-16,-25 0 15,24 25-15,-24-24 0,25-1 16,0 0-16,0 0 16,0 0-16,-25 1 0,24-1 15,1 0-15,0 0 16,0 25-16,-25-25 15,25 25-15,-1 0 16,1-24-16,0 24 0,0 0 16,0 0-1,-1-25-15,1 25 0,0 0 16,0 0-16,0 0 16,-1 0-16,1 0 15,0 0 1,-50 0 31,25-25-47</inkml:trace>
  <inkml:trace contextRef="#ctx0" brushRef="#br0" timeOffset="36962.9563">11956 9054 0,'25'0'47,"-1"0"0,-24 25-47,0-1 16,0 1-16,0 0 15,0 0-15,0 0 16,0-1-16,0 1 0,0 0 16,0 0-16,0 0 15,0 24-15,0-24 0,0 0 16,0 0-16,0-1 0,0 1 0,0 25 15,0-1-15,0-24 0,0 0 16,0 0-16,0 49 0,0-24 16,0-25-16,0-1 0,0 26 15,0-25-15,0 24 0,0-24 16,-24 0-16,24 0 16,-25 0-16,25 0 0,0-50 78,25 25-78,-25-25 0,24 0 15,-24 0-15</inkml:trace>
  <inkml:trace contextRef="#ctx0" brushRef="#br0" timeOffset="37666.5623">12030 9004 0,'0'0'0,"0"-25"16,25 25-1,0-25-15,0 25 16,-1 0 0,1 0-1,25 0 1,-25 0-16,0 0 0,-1 0 15,26 0-15,-25 25 16,0-25-16,-1 0 16,26 25-16,-25-25 0,0 25 15,-1-25-15,1 0 0,25 25 16,-25 0-16,-1-25 0,1 24 0,0-24 16,0 25-16,0 0 15,-1 0-15,-24 0 0,25-25 16,0 24-16,-25 1 0,25 0 15,0 0-15,-25 0 0,0-1 0,24-24 16,-24 50-16,0-25 16,0 0-16,0-1 0,0 26 15,-24-50-15,24 25 16,0 0-16,-25-25 0,0 49 16,0-24-16,25 0 15,-25 0-15,1 24 16,-1-24-16,25 0 0,-25 0 15,0-1-15,25 1 0,0 0 16,-25-25-16,25 25 0,-24 0 16,-1-1-16,0 1 15,0-25-15,0 25 0,1 0 0,-51 0 16,50-25-16,1 25 0,-1-25 16,-25 24-16,25-24 0,-24 25 15,24-25-15,0 0 0,0 0 16,0 25-16,1-25 15,24-25-15</inkml:trace>
  <inkml:trace contextRef="#ctx0" brushRef="#br0" timeOffset="38674.6541">12923 9451 0,'25'0'62,"0"0"1,24 0-48,-24 0-15,0 0 16,0-25-16,0 25 0,49 0 16,-49 0-16,25-25 0,-26 25 0,26 0 15,0-25-15,49 25 0,-50 0 16,1-25-16,0 25 0,-1 0 15,26 0-15,-26 0 0,-24 0 16,25 0-16,-50-24 0,24 24 16,1 0-16,0 0 0</inkml:trace>
  <inkml:trace contextRef="#ctx0" brushRef="#br0" timeOffset="39227.177">14064 9227 0,'-25'0'15,"1"25"1,24 0-1,0 0 1,-25 0-16,25-1 0,0 1 16,0 0-16,0 25 15,25-50-15,-25 24 16,24-24-16,-24 25 0,25-25 16,0 0-16,0 0 0,0 0 15,-1 0-15,-24-25 16,25 1-16,-25-1 0,0 0 15,0 0-15,0 0 16,-25 1-16,1 24 0,24-25 16,-25 25-16,50 0 31</inkml:trace>
  <inkml:trace contextRef="#ctx0" brushRef="#br0" timeOffset="39707.1423">14709 9227 0,'0'0'16,"25"0"31,25 0-47,-26 0 15,1 0-15,0 0 16,25 0-16,-26 0 0,26 0 16,-25 0-16,0 0 0,-1 0 15,1 0-15,0 0 0,0 0 0,0 0 16,-25-24-1,-25 24 1,0 0-16,0 0 16,0 0-16,1 0 15</inkml:trace>
  <inkml:trace contextRef="#ctx0" brushRef="#br0" timeOffset="40180.1276">14883 9252 0,'0'0'0,"-25"0"16,0 0-1,25 25 17,0 0-17,0 0 1,0-1-16,0 1 16,0 0-1,0 0-15,0 0 0,0-1 16,0 1-16,0 0 0,0 0 15,0 0-15,0-1 16,0 1-16,0 25 16,0-25-16,0-1 15,0 1-15,25 25 0,-25-25 16,0-1-16,0 26 16,0-25-1,0 0-15,0-1 16,0 1-16,0 0 0,0 0 15,0 0-15,0 0 16,0-1-16,0 1 0,0 0 0,0 0 16,0 0-1,0-1-15,0 1 16,0-50 46,0 1-46,0-1-16</inkml:trace>
  <inkml:trace contextRef="#ctx0" brushRef="#br0" timeOffset="40515.0098">14858 9773 0,'25'0'31,"0"0"-16,-1 0-15,1 0 16,0 0-16,0 0 16,24 0-16,-24 0 15,74 0 1,-74 0-16,0 0 16,0 0-16,0 0 15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2-03-07T05:53:14.20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3547 5581 0,'-25'-25'78,"0"0"-47,1 25-15,24-24-1,-25 24-15,0-25 16,0 25-16,25-25 0,-25 25 15,1 0-15,-1-25 0,0 25 16,0 0-16,-24 0 16,24 0-16,0 0 15,0 0-15,0 0 0,1 0 16,-1 0-16,0 0 0,0 0 16,0 0-16,1 0 15,-1 0-15,0 0 16,0 0-16,0 25 0,1 0 15,-1-25-15,25 25 0,-25-25 0,0 0 16,0 24-16,1-24 0,-1 25 16,0 0-1,0 0-15,0-25 0,25 25 16,-25-25-16,25 24 0,-24 1 16,-1 0-16,25 0 0,-25-25 15,25 25-15,0-1 0,-25 1 16,25 0-16,0 0 0,0 0 15,0 24-15,0-24 16,0 0-16,0 0 0,0 0 16,0-1-16,25 1 0,-25 0 15,0 0-15,0 24 16,25-24-16,-25 0 16,25 0-16,-25 0 0,24-1 0,1 1 15,0-25 1,-25 25-16,25-25 0,0 25 0,24 0 15,-24-1-15,0-24 16,0 25-16,24-25 0,-24 25 0,0-25 16,0 0-16,0 0 0,-1 0 15,26 25-15,-25-25 16,0 0-16,-1 0 0,1 0 0,25 0 16,-25-25-16,-1 25 15,-24-25-15,25 25 0,0-25 16,0 25-16,0-24 0,-25-1 15,24 25-15,-24-50 16,0 25-16,25 25 16,-25-24-16,0-1 0,0 0 15</inkml:trace>
  <inkml:trace contextRef="#ctx0" brushRef="#br0" timeOffset="974.4591">4911 5531 0,'0'-24'15,"0"-1"17,0 0-17,-24 0 1,24 0-1,-25 25 1,0 0-16,25-24 0,-25 24 16,0-25-16,0 25 15,1 0-15,24-25 0,-25 25 0,0 0 16,0-25-16,0 25 16,1 0-16,-1 0 0,0 0 15,0 0-15,0 0 16,25 25-16,-24-25 0,-26 25 15,25-25-15,0 0 0,1 0 16,-1 25-16,0-1 0,-25 1 16,26 0-16,-1-25 0,-25 50 15,50-26-15,-25 1 16,1-25-16,24 25 0,0 0 16,-25 24-16,25-24 0,0 0 0,-25 0 15,25 0-15,0 24 16,0-24-16,0 0 0,0 0 15,0 0-15,0 24 0,25-24 16,-25 0-16,25 0 16,-25-1-16,24 26 0,-24-25 15,25 0-15,0-25 16,0 49-16,0-24 16,-1-25-16,1 25 0,25 0 15,-25-1-15,-1 1 16,1-25-16,0 0 15,25 0-15,-50 25 0,24-25 0,1 0 16,0 0-16,25 0 0,-26 0 16,1 0-16,0 0 15,25-25-15,-50 0 16,24 25-16,1-24 0,0-1 16,0 0-16,0 25 15,-25-25-15,25 0 0,-1-24 16,-24 24-16,0 0 15,0 0 1,0 1-16</inkml:trace>
  <inkml:trace contextRef="#ctx0" brushRef="#br0" timeOffset="2288.5811">6896 5531 0,'-25'-24'15,"25"-1"-15,-25 25 16,25-25-16,-25 25 0,25-25 0,-25-24 16,1 24-1,-1 25-15,0-25 16,25 0-16,-25 25 16,0 0-16,1-25 0,-1 25 0,0 0 15,-25 0-15,26-24 0,-1 24 16,0 0-16,-49 0 0,24 0 15,25 24-15,0-24 16,-24 0-16,-1 25 0,25-25 16,-24 0-16,24 25 0,0-25 15,0 25-15,-24 0 0,-1-25 16,25 0-16,1 24 0,-1 1 0,0-25 16,0 25-16,0 0 0,0 0 15,1-25-15,-1 24 0,0 1 16,0 0-16,0 0 15,1 24 1,-1-24-16,25 0 16,0 0-16,-25 0 0,25-1 0,0 1 15,-25 0-15,25 0 0,0 0 16,-25 24 0,25-24-16,0 0 15,0 25-15,25-26 16,-25 1-16,25 0 15,0 0-15,0 0 16,-1-1-16,1 26 16,0-50-16,-25 25 15,25-25-15,-25 25 0,25-1 16,-1-24-16,1 25 0,0-25 16,0 25-16,25 0 15,-26-25-15,1 0 0,0 25 16,25-25-16,-26 0 15,1 0-15,0 0 16,25 0-16,-26 0 0,1 0 16,0 0-16,0 0 0,24-25 15,-24 25-15,0-25 0,0 25 16,0 0-16,-1 0 0,26-25 16,-25 25-16,24 0 0,-24 0 15,0-25-15,0 25 0,24-24 16,-24-1-16,0 25 0,0-25 15,24 0-15,-49 0 0,25 25 16,-25-24-16,25 24 16,-25-25-16,25 0 0,0 25 15,-25-25-15,25 25 0,-25-25 0,24 1 16,-24-1-16,25 25 16,-25-25-16,25-25 15,-25 26-15,0-1 16,25 25-16,-25-25 0,0 0 15,0 0-15,0 0 16,0 1-16,0-1 0,-25 0 0,0 0 16,25 0-16,-25 1 15,1 24-15,-1-25 16</inkml:trace>
  <inkml:trace contextRef="#ctx0" brushRef="#br0" timeOffset="4135.9172">5705 7417 0,'0'0'0,"0"-25"16,0 50 46,0-1-46,0 1-16,0 0 16,-25 0-16,25 0 0,0-1 15,-25 51-15,1-50 16,24-1-16,0 26 0,-25-25 16,25 24-16,-25 26 0,25-50 15,0 24-15,-25-24 0,25 25 16,0-1-16,-25-24 0,25 0 0,0 0 15,0 0 1,-24-25-16,24-25 47,0 0-47,0-25 0,0 26 16,0-1-16,24 0 0,-24 0 15,25-25-15,-25 1 0,0-1 16,25 25-16,0-24 0,-25 24 15,25 0-15,-1-49 0,-24 49 16,25 0-16,-25 0 0,25 1 16,0-26-16,-25 25 0,25 0 0,-25 1 15,24 24 1,-24-25-16,0 50 31,0-1-15,25 1-16,-25 0 15,0 0-15,0 0 16,25-1-16,-25 26 0,0-25 16,0 0-16,0-1 0,0 1 15,0 0-15,0 49 0,25-49 0,-25 0 16,0 0-16,0 0 0,0 24 16,0-24-16,0 0 0,0 0 15,0 0-15,0-1 16,0 1-1,0-50 32,-25 25-47</inkml:trace>
  <inkml:trace contextRef="#ctx0" brushRef="#br0" timeOffset="4304.4695">5655 7888 0,'-24'0'0,"24"-25"15,24 25 1,1 0-16,0 0 16,25 0-16,-1-25 15,-24 25-15</inkml:trace>
  <inkml:trace contextRef="#ctx0" brushRef="#br0" timeOffset="5651.5945">5755 9699 0,'-25'-25'0,"25"0"16,0 0 15,-25 25-15,25 25-1,0 0-15,0 0 0,0-1 16,0 1-16,-25 0 16,25 0-16,0 0 0,0 24 15,-25 1-15,25-1 0,0-24 16,0 0-16,-24 0 0,24 25 16,0-1-16,0-24 0,0 0 15,0 0-15,-25-25 16,25 24-16,0-73 15,0 24 1,0 0-16,0 0 0,0-24 16,0 24-16,25-50 0,-25 51 0,0-26 15,24 25-15,-24 0 0,0-49 16,25 49-16,-25 0 0,25 1 16,-25-1-16,25 0 15,0-25-15,-1 26 16,1-1-16,25 0 0,-25 25 15,0 0 1,-1 25-16,-24 24 16,0-24-16,0 0 15,0 0-15,0 24 0,0-24 16,0 0-16,0 0 0,-24 0 16,-1 24-16,0-49 0,25 25 15,-25-25-15,25 25 0,-25-25 16,25-25 15,50 25-15,-25 0-1,0 0-15,-1 0 16,1 25-16,-25 0 16,0-1-16,25 1 15,-25 0-15,0 0 0,0 0 16,0 0-16,-25-1 0,25 1 15,-25-25-15,25 25 0,-24-25 16,-1 25-16,0-25 31,0 0-15</inkml:trace>
  <inkml:trace contextRef="#ctx0" brushRef="#br0" timeOffset="6619.8603">6028 11782 0,'0'-25'0,"-25"25"15,25-24-15,-25 24 0,0-25 16,0 25-1,1-25 1,-1 25 0,0 0-1,0 0-15,0 25 0,0-25 16,25 25-16,-24-25 0,-1 24 16,-25 1-16,50 0 0,-25 0 15,1-25-15,24 25 16,-25-1-16,0 26 0,25-25 15,0 0-15,-25-1 0,25 1 16,-25 25-16,25-25 0,0-1 0,0 1 16,0 0-16,0 0 0,0 25 15,0-26-15,0 1 0,0 0 16,0 0-16,25 0 0,0 24 16,0-24-16,0 0 15,-1-25-15,1 25 0,0-25 0,-25 24 16,25-24-16,0 0 0,-1 0 15,26 0-15,-25 0 0,0 0 16,0-24-16,-1 24 0,26-25 16,-25 25-16,0-25 0</inkml:trace>
  <inkml:trace contextRef="#ctx0" brushRef="#br0" timeOffset="16272.6285">6300 7764 0,'0'-25'62,"25"25"1,0-25-63,0 25 15,0 0 1,-1 0-1,-24-25-15,25 25 0,0 0 16,0 0-16,0 0 16,-1 0-16,1-24 15,0 24-15,0 0 0,0 0 16,-1 0-16,1 0 0,0 0 16,0 0-16,0 24 15,24-24-15,-24 0 0,0 0 0,0 0 16,0 0-16,-1 0 0,26 0 15,-25 25-15,0-25 16,-1 0-16,1 0 0,25 0 16,-25 0-16,-1 0 0,1 0 15,0 0-15,0 0 0,24-25 0,-24 25 16,0 0-16,0-24 0,0 24 16,-1 0-16,26 0 0,-25 0 15,0 0-15,-1 24 16,26-24-16,-25 0 0,0 0 15,-1 0-15,1 0 0,25 0 16,-25 0-16,-1 0 16,1 0-16,0 0 0,25 25 15,-26-25-15,1 0 16,0 0-16,0 0 0,49 0 16,-49 0-16,0 0 0,25 25 0,-26-25 15,1 0-15,25 25 0,-1-25 16,-24 0-16,0 25 15,25-25-15,-26 0 16,1 0 0,0 0-16</inkml:trace>
  <inkml:trace contextRef="#ctx0" brushRef="#br0" timeOffset="17807.1744">6499 11857 0,'0'-25'0,"25"25"31,-1 0-15,-24-25-16,25 25 0,0 0 15,0 0-15,0 0 0,-1-25 16,26 25-16,-25 0 15,0 0-15,-1-25 0,1 25 16,0 0-16,50-24 0,-51-1 16,1 0-16,0 25 0,25-25 15,24-49-15,-24 74 16,-26-25-16,1 0 0,0 0 0,25-49 16,-1 49-16,-24 0 0,0 1 15,0-1-15,-1 0 0,26-25 16,-50 1-16,25 24 0,0 0 15,-1 0-15,1 0 0,0-49 16,0 49-16,0 0 0,-25 1 16,24-26-16,26 0 0,-25 26 0,0-1 15,-1-25-15,-24 25 0,25 1 16,25-26-16,-50 25 16,25 0-16,-25 1 0,0-1 15,24 0-15,-24-49 0,0 49 0,0 0 16,25 0-16,-25 0 0,0-49 15,0 49-15,0-24 0,25 24 16,-25-25-16,0 25 0,25-49 16,-25 49-16,0 0 0,0 0 15,25 1-15,-25-26 0,0 0 16,25 26-16,-25-1 0,0 0 0,0 0 16,24-49-16,-24 49 15,0 0-15,0 0 0,0 1 16,0-26-16,25 0 0,-25 26 0,0-1 15,0-25-15,0 25 16,0-49-16,0 49 0,0 0 0,0 1 16,-25-26-16,25 25 0,-24-49 15,24 49-15,-25 0 0,25 0 16,0-24-16,0 24 0,-25-25 16,25 25-16,0 1 0,0-1 15,0 0-15,0 0 0,0 0 0,25 25 16,-25-24-16,0-1 15,25 0-15,-1 25 0,1 0 16,0 0 0,25 0-16,-50-25 15,24 25-15,1 0 0,25 0 16,-25 0-16,-1 0 0,-24-25 16,25 25-16,0 0 0,25 0 15,-26-24-15,1 24 0,0 0 16,0 0-16,0 0 0,-1-25 15,1 25-15,0 0 0,0 0 16,-25-25 62</inkml:trace>
  <inkml:trace contextRef="#ctx0" brushRef="#br0" timeOffset="19209.3476">8409 7516 0,'25'0'0,"-1"0"47,-24 25 15,25-25-46,-25 24 0,25 1-16,0 0 15,-25 0-15,0 0 16,25-1-16,-25 1 0,0 0 15,0 0-15,0 24 16,0-24-16,0 25 0,0-25 16,0-1-16,24 51 0,-24-50 15,0 0-15,0 24 0,0-24 16,25 0-16,-25 49 0,0-49 0,25 0 16,-25 24-16,25-24 0,-25 25 15,25-1-15,-25-24 0,0 0 16,24 25-16,-24-26 0,0 26 15,0-25-15,0 24 0,25-24 16,-25 0-16,0 25 16,0-26-16,0 1 15,0-50 48,0 1-63,25 24 0,-25-25 15</inkml:trace>
  <inkml:trace contextRef="#ctx0" brushRef="#br0" timeOffset="20160.9544">8434 7541 0,'24'0'47,"1"0"-47,0 0 16,0 0-16,0 0 15,-1 0-15,-24-25 0,25 25 16,25 0-16,-25 0 16,-1 0-16,1 0 15,25 0-15,-25 0 0,-1 0 16,1 25-16,0-25 0,0 0 15,24 24-15,-24-24 0,0 25 16,0-25-16,0 0 0,24 25 16,-24-25-16,0 25 0,0-25 15,0 25-15,-1-25 0,26 49 16,-25-49-16,0 25 0,-25 0 16,24-25-16,1 49 0,0-49 15,-25 25-15,25 0 0,0 0 16,-1 0-16,-24-1 15,25 1-15,0 0 0,-25 0 16,25 0-16,-25 0 16,0-1-16,0 1 15,0 0-15,0 0 16,0 0-16,0 24 16,-25-24-16,25 0 15,0 0-15,0-1 16,0 1-16,0 0 0,-25-25 15,25 25-15,-25 0 0,25-1 16,0 1-16,-24 0 16,-1 0-16,25 0 15,0-1-15,-25-24 0,25 25 0,-25 0 16,0 0-16,1 0 16,-1-1-16,0-24 15,25 25-15,-25-25 0,25 25 16,-25-25-16,1 0 0,-1 25 15,0 0-15,0-25 0,0 0 0,1 24 16,-1-24-16,0 0 16,0 25-16,0-25 15,0 0-15,1 0 0,-1 0 16,0 0-16,0-25 16,0 25-16</inkml:trace>
  <inkml:trace contextRef="#ctx0" brushRef="#br0" timeOffset="24927.3379">6052 9922 0,'25'0'31,"0"0"0,0 0 32,0 0-47,-1 0-16,1-25 0,0 25 15,0 0 1,24 0-16,-24 0 0,0 0 15,0 0-15,24 0 0,-24 25 16,0-25-16,0 0 16,0 0-16,-1 0 0,1 0 0,0 0 15,0 0-15,0 0 16,-25 25 15,0-1 16,24-24-47,-24 25 16,0 0-16,0 0 15,0 25-15,0-26 16,0 1-16,0 0 16,0 25-16,0-26 15,0 1-15,0 0 16,0 0-16,0 0 15,0-1 1,0 1 0,0 0 15,0 0-15,25-25-16,0 25 15,0-25 1,-25 24-1,25-24-15,-1 0 16,1 0-16,0 0 16,0 0-16,0 0 15,0 0-15,-1 0 16,1 0-16,0 0 31,0 0 47,-25-24-46</inkml:trace>
  <inkml:trace contextRef="#ctx0" brushRef="#br0" timeOffset="25286.3821">7045 10195 0,'24'0'31,"-24"25"-15,0-1 0,0 1-1,0 0-15,0 0 16,0 0-16,0-1 0,0 1 16,0 0-16,0 0 15,0 0-15,0-1 0,0 1 0,0 0 16,25 0-16,-25 0 0,0-1 15,0 1-15,0 0 16,0 0-16,0 0 16,0-50 15,0 0-31,0 0 16,0 0-16</inkml:trace>
  <inkml:trace contextRef="#ctx0" brushRef="#br0" timeOffset="25769.6021">7020 10170 0,'-25'0'16,"25"-25"-1,25 25 1,0 0-1,24 0-15,-49 25 0,25-25 16,0 0-16,0 25 0,-1 0 16,1-25-16,0 24 0,0-24 15,24 25-15,-24 0 16,0-25-16,0 0 16,-25 25-16,25-25 15,-25 25-15,0-1 31,0 1-15,0 0 0,-25 25-1,25-26-15,-25 1 16,0 0 0,25 0-16,-25 0 0,1-25 15,24 24-15,-25-24 0,0 25 16,0-25-16,25 25 15,-25-25-15,1 0 16,24-25 15,24 25-31,-24-25 16</inkml:trace>
  <inkml:trace contextRef="#ctx0" brushRef="#br0" timeOffset="26274.9623">7565 10294 0,'-24'0'15,"24"-25"-15,-25 25 32,25 25-17,-25-25-15,25 25 16,-25 0-1,25-1 1,0 1 0,0 0-16,25 0 15,0-25 17,0 0-17,-25-25-15,24 25 0,1-25 16,-25 0-1,0 1-15,0-1 16,0 0 15,-25 25-31</inkml:trace>
  <inkml:trace contextRef="#ctx0" brushRef="#br0" timeOffset="28130.1507">7640 10393 0,'25'0'47,"-1"0"-32,1-25 1,0 25-1,0 0-15,24 0 16,-24 0-16,0 25 16,0-25-16,0 0 0,-1 25 15,1-25-15,0 0 0,0 0 16,0 0-16,24 25 0,-24-25 16,0 25-16,25-1 15,-26-24-15,1 25 16,0 0-16,0-25 15,-25 25-15,49 0 0,-24-1 16,0-24-16,-25 25 0,25 0 16,0 0-16,-25 0 0,24-1 15,1 26 1,0-50-16,-25 25 0,25-25 16,-25 25-16,49-1 0,-24 1 15,0 0-15,25 0 16,-50 0-1,24-25-15,1 0 0,-25 24 0,50-24 16,-25 0-16,-25 25 16,24-25-16,1 0 0,0 0 0,25 0 15,-50 25-15,24-25 0,1 0 16,0 0-16,0 0 16,0 25-16,0-25 0,-1 0 0,1 0 15,25 0-15,-25 0 16,-1 0-16,1 0 15,0 0 1,-50 0 0,-24 0-1</inkml:trace>
  <inkml:trace contextRef="#ctx0" brushRef="#br0" timeOffset="29227.7329">6722 12229 0,'25'0'15,"0"0"17,-1 25-17,1-25-15,0 0 16,0 0-16,0 0 0,0 0 15,-1 0-15,1 0 0,50 0 16,-51 0-16,1 24 0,0-24 16,0 0-16,49 0 0,-49 0 0,25 0 15,-26 0-15,26 0 16,0-24-16,24 24 0,-24-25 16,-1 25-16,1-25 0,-1 25 15,-24 0-15,50-25 0,-51 25 0,26-25 16,-25 25-16,0 0 0,24-25 15,-49 1-15,25 24 0,0-25 16,0 25-16,-25-25 0,49 0 16,-24 0-16,0 25 0,-25-24 15,25-1-15,24 0 0,-24 25 16,0-25-16,0 0 0,24 1 16,-49-1-16,25 0 15,0 0 1,0 0-1,-25 1-15,25-1 16,-1 0-16,1 25 16,0-25-16,-25 0 15,25 25-15,-25-24 0,25 24 16,-1-25-16,1 0 16,0 25-1,0-25-15,0 25 0,-1 0 16,-24-25-16,25 25 15,0 0-15,0 0 16,-25-24-16,25 24 0,-1 0 16,1 0-1,0 0-15,0 0 16,0 0 31,-1 0-32,1-25 1,0 0-16</inkml:trace>
  <inkml:trace contextRef="#ctx0" brushRef="#br0" timeOffset="30034.3291">9203 10765 0,'24'0'16,"1"0"15,-25 25-15,25-25-1,0 0 17,-25 25 77,25-25-93,-25 25-16,0-1 15,0 1-15,24 0 0,-24 0 16,0 0 0,0-1-16,0 26 0,0-25 0,0 0 15,0-1-15,0 1 0,0 25 16,0-25-16,0 0 0,0-1 15,0 26-15,0-25 0,0 24 16,0 1-16,0-25 0,0 0 16,0-1-16,0 51 0,25-50 0,-25-1 15,0 1-15,25 25 0,-25-25 16,25 49-16,-25-49 0,25 24 16,-25-24-16,0 0 0,24 49 15,-24-49-15,0 0 0,0 0 16,25 0-16,-25-1 15,0 1-15,0-50 47,0-24-47,0 24 16,0 0-16,-25 0 0,25-24 16</inkml:trace>
  <inkml:trace contextRef="#ctx0" brushRef="#br0" timeOffset="30826.4577">9426 10740 0,'0'-24'15,"0"-1"-15,-25 25 16,50-25 15,0 25-15,-1 0-16,1 0 15,0 0 1,0-25-16,0 25 0,-1 0 16,1 0-16,0 0 0,0 0 15,0 25-15,-1-25 16,1 25-16,0-25 0,25 25 16,-26-25-16,1 24 0,0-24 15,0 0-15,49 25 16,-49-25-16,0 25 0,0-25 0,0 25 15,-1-25-15,1 25 0,0-1 16,0-24-16,0 25 0,-25 0 16,49 0-16,-49 0 0,25-25 15,0 24-15,-25 1 0,25 0 16,-1 0-16,-24 0 0,25-1 16,-25 1-16,25-25 0,-25 25 0,25 25 15,-25-25-15,0-1 0,0 1 16,25 25-1,-25-25-15,0-1 0,0 1 16,0 25-16,0-25 0,-25-1 16,25 1-16,-25 0 15,25 0-15,0 0 0,-25-1 16,25 1-16,-25 0 0,25 0 16,-24 0-16,24-1 0,-25-24 15,25 25-15,-25 0 0,0 0 16,0 0-16,1-1 0,-1 1 15,-25 0-15,25 0 0,1 0 16,-1-25-16,0 24 16,-25 1-16,25 0 0,1-25 15,-1 25-15,0-25 0,0 25 16,0-25-16,1 0 0,-1 24 16,0-24-16,0 0 0,0 0 15,1 0-15,-1-24 16,0-1-16</inkml:trace>
  <inkml:trace contextRef="#ctx0" brushRef="#br0" timeOffset="31291.233">8905 11435 0,'0'25'16,"25"-25"15,-1 0-31,26 25 0,-25-25 16,0 0-16,0 0 0,-1 0 15,26 24-15,-25-24 0,0 0 16,-1 0-16,1 0 0,0 0 16,0 0-16</inkml:trace>
  <inkml:trace contextRef="#ctx0" brushRef="#br0" timeOffset="37617.0591">6251 8434 0,'25'0'47,"-1"0"-16,1 0-15,0 0-1,0 0-15,0 0 16,-1 24-16,1-24 0,25 0 16,-25 0-16,-1 0 0,1 25 15,0-25-15,25 0 0,-1 0 16,-24 0-16,0 0 16,0 0-1,-50 0 48</inkml:trace>
  <inkml:trace contextRef="#ctx0" brushRef="#br0" timeOffset="37923.2365">6796 8285 0,'0'25'63,"0"-1"-63,0 1 16,0 0-16,0 25 15,-24-26-15,24 1 0,0 0 16,0 0-16,0 24 15,0-24-15,0 0 0,0 0 16,0 0-16,0-1 0,0 1 16,0 0-16,0 0 0,0 0 15,0-50 17,0 0-17,0 0-15</inkml:trace>
  <inkml:trace contextRef="#ctx0" brushRef="#br0" timeOffset="38496.2912">6772 8285 0,'0'-25'0,"24"25"31,1 0-16,0 0-15,0 0 0,0 0 16,0 0-16,-1 0 16,26 0-16,-25 25 0,0-25 15,-1 0-15,1 25 16,0-1-16,0-24 0,0 0 16,-1 25-16,1-25 15,-25 25-15,0 0 16,0 0-1,0-1 1,0 1 0,0 0-1,0 0-15,0 0 16,0-1-16,0 1 16,0 0-16,0 0 15,0 0-15,0 24 16,-25-49-1,25 25-15,-24 0 16,-1-25-16,0 0 0,0 0 16,0 0-1,1 0-15,-1 0 0,0 0 16,0-25-16,-24 0 16,24 25-16,0 0 15,0-25-15,0 25 0,0 0 0,1 0 16,24-24-1,24 24 17,1 0-32,-25-25 0</inkml:trace>
  <inkml:trace contextRef="#ctx0" brushRef="#br0" timeOffset="40243.7794">6921 8285 0,'0'25'109,"0"-1"-93,0 1 0,0 0-16,-25 0 0,25 0 15,0-1-15,0 1 0,-25 25 16,25-25-16,-25-1 16,25 1-16,0 0 0,0 0 15,0 0-15,0-50 47,0 0-47,0-25 16,0 26-16,0-1 15,0 0-15,0 0 16,0-24-16,0-26 0,25 50 16,-25 1-16,0-1 0,0-25 0,0 25 15,0 1-15,0-1 16,-25 0-1,25 50 17,0 0-17,25-25-15,0 0 0,-25 24 16,25-24-16,-1 0 16,1 25-16,0-25 0,0 0 0,0 25 15,-1-25-15,1 0 16,25 25-16,-25-25 0,-1 0 0,1 25 15,0-25-15,25 24 0,-26-24 16,-24 25-16,25-25 0,-25 25 16,25 0-16,-25 0 31,-25-25 63,0 0-79,25 24-15,-24 1 0,-1-25 16,25 25-16,0 0 16,-50 0-16,25-1 15,1 1-15,-26 25 16,25-25-16,0-25 0,1 24 15,-1 1-15,0-25 16,0 0-16,25 25 16,-25-25-16,1 0 15,-1 25 1,50-75 62,-1 50-62,1-49-16</inkml:trace>
  <inkml:trace contextRef="#ctx0" brushRef="#br0" timeOffset="41117.0643">7317 8310 0,'-24'0'47,"24"24"-16,0 1-31,-25-25 16,25 25-16,0 0 0,0 0 16,0-1-16,0 1 15,-25 0-15,25 0 0,0 0 16,25-1-16,0 1 15,-1-25-15,1 25 16,0-25-16,0 0 16,0-25-1,-1 0-15,1 1 0,-25-1 16,25 0-16,-25 0 16,0 0-16,0 1 0,25 24 15,-25-25-15,0-25 16,-25 25-16,0 1 15,25-1 1,-25 25-16,1 0 31,-1 0-15,25 25-16,-25-25 16,0 0-16,25 24 15,-25 1-15,25 0 0,-24-25 16,24 25-16,0 0 15,0-1-15,0 1 16,0 0-16,24 0 16,-24 0-16,25-1 0,0 1 15,0-25 1,0 0-16,-1 0 16,1 0-1,-25-25-15,25 25 16,0-24-16,-25-1 0,25 25 15,-25-25-15,24 25 0,-24-25 0,25 0 16,-25 1-16,25-1 0,-25 0 16,0 0-16,0 0 0,0 1 15,-25-1-15,0 0 16,-24 0-16,24 25 16,0 0-16,25-25 0,-25 25 15,1 0-15,-1 0 0,0 0 0,25 25 16,-25-25-16,25 25 0,0 0 15,-25-25-15,25 25 16,0-1-16,0 1 16</inkml:trace>
  <inkml:trace contextRef="#ctx0" brushRef="#br0" timeOffset="42244.0722">7714 8533 0,'-25'0'16,"50"0"15,0 0-15,0 0-1,0 25-15,-25-1 16,24-24-16,-24 25 15,25 0-15,-25 0 16,25 0-16,-25-1 16,0 1-1,25 0 1,-25 0-16,0 0 0,0-1 16,0 1-16,0 0 15,0 0-15,0 0 16,0-1-16,25-24 0,-25 25 15,0 0-15,0 0 16,0 0-16,0 0 16,0-1-16,24 1 15,-24 0-15,0 0 16,0 0-16,25-25 16,-25 24-16,25-24 0,-25 25 15,25-25-15,-25 25 16,25-25-16,-25 25 0,25-25 15,-1 25-15,1-25 16,0 0-16,0 0 16,0 0-16,-1 0 15,-24 24-15,25-24 0,0 0 16,0 0-16,0 0 0,-1 0 0,1 0 16,0 0-16,25 0 15,-26 0-15,1 0 0,0 0 16,0 0-16,24 0 0,-24 0 15,0 0-15,0 0 0,0 0 16,24 0-16,1 0 0,-25 0 16,-1 0-16,26 0 0,-25 0 15,24 0-15,1 0 0,-25 0 16,0 0-16,0 0 0,24 0 16,1 0-16,-1 25 0,-24-25 15,0 0-15,25 0 0,-1 0 16,-24 0-16,0 0 0,0 0 15,-50 0 17,-25 0-32</inkml:trace>
  <inkml:trace contextRef="#ctx0" brushRef="#br0" timeOffset="43895.7812">6127 9674 0,'0'-25'0,"25"25"16,-1 0 15,1 0-15,0 0 0,-25-25-16,25 25 15,0 0-15,-1 0 16,1 0-16,0 0 15,0 0-15,0 0 16,24 0-16,-24 0 16,0 0-16,0 0 15,-1 0-15,26 0 0,-25 0 16,0 0-16,-1 0 0,1 0 16,0 0-16,0 25 0,0-25 0,-1 0 15,-24 25-15,25-25 0,25 0 16,-25 0-16,0 25 15,-1-25-15,1 0 0,25 0 0,-25 0 16,-1 0-16,1 0 0,0 24 16,0-24-16,24 0 0,-24 0 15,0 0-15,0 0 0,0 0 16,-1 25-16,1-25 0,0 0 16,0 0-16,0 25 15,-1-25-15,1 0 16,0 25-16,25 0 15,-26-25-15,1 0 0,0 24 16,0-24-16,0 25 0,-1-25 16,1 0-16,-25 25 0,25-25 15,0 25-15,0-25 0,-1 0 16,-24 25-16,25-25 0,0 0 16,0 0-16,0 0 0,-1 0 0,1 0 15,0 24-15,0-24 16,0 0-16,0 0 15,-1 0-15,1 0 0,0 0 16,0 0-16,0 0 16,24 0-16,-24 0 0,0 0 15,0 0-15,-1 0 16,26 0-16,-25 0 16,0 0-16,-1 0 0,1-24 0,0 24 15,0 0-15,0 0 0,-1 0 16,1 0-16,-25-25 0,50 25 15,-25 0-15,-1 0 0,-24-25 16,25 25-16,0 0 0,0 0 16,0 0-16,-1-25 15,26 25-15,-25 0 16,0-25-16,-1 25 0,1 0 16,0 0-16,0 0 0,0 0 0,0 0 15,24 0-15,-24 0 0,25-24 16,-26 24-16,1 0 0,0 0 15,0 0-15,24 0 0,-24 0 16,0 0-16,0 0 16,0 0-16,-1 0 15,1 0 1,0-25-16,0 25 16,0 0-1,-1 0-15,1 0 16,0 0-16,0 0 0,24 0 0,-24 0 15,0 25-15,25-25 0,-26 0 16,26 0-16,0 0 0,-26 0 16,26 0-16,-25 0 15,-50-25 1</inkml:trace>
  <inkml:trace contextRef="#ctx0" brushRef="#br0" timeOffset="45152.5509">7169 11584 0,'0'-25'94,"0"0"-16</inkml:trace>
  <inkml:trace contextRef="#ctx0" brushRef="#br0" timeOffset="47663.3468">6821 11683 0,'25'0'93,"0"0"-93,0 0 16,0 0-16,-1-25 16,1 25-16,0-25 15,0 25-15,0-24 0,-1 24 16,1 0-16,0-25 0,0 0 16,0 25-16,-1-25 0,1 25 15,0-25-15,25 1 0,-26 24 16,1-25-16,0 0 15,25 0-15,-26 25 16,1-25-16,0 25 16,0-24-16,0 24 0,-1-25 0,1 25 15,0-25-15,0 25 16,0-25-16,-1 0 0,1 25 0,0-24 16,0 24-16,-25-25 15,49 0-15,-49 0 0,25 25 0,0-25 16,0 25-16,0-49 0,-1 49 15,1-25-15,-25 0 0,25 25 16,0-25-16,0 0 0,-25 1 16,25 24-16,-1-25 15,1 25-15,-25-25 0,25 25 16,0-25-16,0 25 16,24-25-16,-24 1 0,0 24 0,0 0 15,-1-25-15,1 25 0,0 0 16,0-25-16,0 25 15,-1-25-15,1 25 16,0-25-16,0 25 0,0 0 16,24-24-16,-24-1 0,0 25 15,0 0-15,-1-25 0,1 25 0,25-25 16,-25 25-16,-1-25 16,1 25-16,25 0 0,-1-24 15,-24-1-15,0 25 0,0-25 16,25 0-16,-26 25 0,26-25 0,-25 1 15,0 24-15,-1-25 0,1 25 16,25-25-16,-25 25 0,-1-25 16,1 25-16,0-25 0,0 25 15,24-24-15,-24-1 0,0 25 16,0 0-16,0-25 0,49 25 16,-49 0-16,0-25 0,-1 25 0,1-25 15,25 25-15,-25-24 16,-1 24-16,1-25 15,25 25-15,-25 0 16,-1-25-16,1 25 16,0 0-16,25 0 0,-25 0 0,-1-25 15,1 25 1,0 0-16,0 0 0,0 0 16,-1 0-16,1 0 15,0 0-15,0 0 0,0 0 16,-1 0-16,26 0 0,-25 0 15,0 0-15,-1 0 0,1 0 0,0 0 16,0 0 0,-25-25 15,-25 25-15</inkml:trace>
  <inkml:trace contextRef="#ctx0" brushRef="#br0" timeOffset="49324.4497">9277 9376 0,'25'0'31,"0"0"31,-1 0-46,1 0 0,25 0-1,-25 0-15,-1 0 16,1 0-16,25 0 0,-25 0 16,-1 0-16,1 0 15,0 0-15,25 0 0,-26 0 16,26 0-16,-25 0 0,0 0 15,-1 0-15,26 0 0,0 0 0,-26 0 16,26 0-16,-25 0 0,49 0 16,-49 0-16,0 0 15,0 0-15,0 0 0,-25 25 16,49-25-16,-24 0 0,-50 0 47</inkml:trace>
  <inkml:trace contextRef="#ctx0" brushRef="#br0" timeOffset="49889.6605">9847 9847 0,'25'0'31,"0"0"-31,0 0 16,-25-24-16,25 24 15,-1 0 1,1 0-16,0 0 16,0 0-16,-25-25 15,50 25-15,-26 0 0,1 0 16,0 0-16,0 0 16,0 0-16,-1 0 0,1 0 15,0 0-15,0 0 16,0 0-16,-1 0 15,1 0 17</inkml:trace>
  <inkml:trace contextRef="#ctx0" brushRef="#br0" timeOffset="50192.8115">10244 10096 0,'0'24'16,"25"-24"-1,0 0 1,0 0-16,0 0 16,-1 0-16,-24-24 0,25 24 15,0 0-15,0 0 16</inkml:trace>
  <inkml:trace contextRef="#ctx0" brushRef="#br0" timeOffset="51328.6592">10592 9054 0,'0'0'0,"24"0"0,-24-25 0,0 0 16,0 0-1,0 50 32,0 0-47,0 0 16,0 0-16,0-1 0,0 1 16,0 0-16,0 0 15,0 24-15,0-24 0,0 25 16,0-25-16,0-1 0,0 1 0,0 25 15,0-25-15,0 49 16,0-49-16,0 24 0,0-24 16,0 0-16,0 25 0,0-26 15,0 1-15,0 25 0,0-25 16,0-1-16,0 1 0,0 0 16,0 49-16,0-49 0,0 25 15,0-25-15,0 24 16,0-24-16,0 0 0,25-25 15,-25 25-15,0 0 0,0-1 16,0 1-16,25-25 16,-25 25-16,0-50 93</inkml:trace>
  <inkml:trace contextRef="#ctx0" brushRef="#br0" timeOffset="52168.4149">10691 9054 0,'0'-25'15,"25"25"1,-1 0 15,26-25-31,-25 25 16,0 0-16,24 0 15,-24 0-15,0 0 0,0 0 16,-1 0-16,1 25 0,0 0 16,0-25-16,0 25 15,-1-25-15,26 24 0,-25-24 16,25 50-16,-26-50 0,1 25 0,0 0 15,-25-1-15,50 1 0,-26 0 16,1 0-16,-25 0 16,25-1-16,0 1 0,0 25 0,-1-25 15,-24-1-15,25 1 16,-25 0-16,0 0 0,25 0 0,-25-1 16,0 1-1,25 25-15,-25-25 16,0-1-16,0 1 0,0 0 0,0 0 15,0 0-15,0-1 16,-25-24-16,25 25 0,0 25 0,-25-25 16,25-1-16,-25-24 15,1 25-15,24 0 0,-25 0 16,0 0-16,25 0 16,-50-1-16,26 1 15,-1-25-15,0 25 0,-25 0 16,26-25-16,-1 25 0,0-25 0,-25 0 15,25 24-15,-49-24 16,49 0-16,-24 0 0,24 25 0,0-25 16,0 0-16,0 0 15,1 0-15,-1-25 0,0 1 16,25-1-16,-25 0 16</inkml:trace>
  <inkml:trace contextRef="#ctx0" brushRef="#br0" timeOffset="52638.0882">10368 9823 0,'25'0'31,"0"0"-15,25 0-16,-50-25 15,24 25-15,1 0 16,0 0-16,0 0 0,24 0 0,-24 0 16,0 0-16,-25-25 15</inkml:trace>
  <inkml:trace contextRef="#ctx0" brushRef="#br0" timeOffset="53114.9002">10294 9302 0,'0'25'32,"25"-25"-32,0 0 15,-1 0-15,1 0 16,0 0-16,0 0 16,0 0-16,-1 0 0,1 0 15,0 0-15,0 0 16,0 0-16,-1 0 15,1 0-15,0 0 0,0 0 16,0 0 0</inkml:trace>
  <inkml:trace contextRef="#ctx0" brushRef="#br0" timeOffset="66795.5922">9599 8136 0,'25'-25'62,"0"25"-62,0 0 16,0 0-16,-1-25 15,26 25-15,-25 0 16,0 0-16,-1 0 16,1 0-16,25-24 0,-25 24 15,-1 0-15,26 0 0,-25 0 16,74 0-16,-74 24 0,25-24 16,24 0-16,-24 25 0,-1-25 15,50 25-15,-24-25 0,-26 25 16,26-25-16,-26 25 0,1-25 0,74 24 15,-74 1-15,24-25 16,-24 25-16,-1 0 0,75 0 16,-74-1-16,0-24 0,-1 25 0,1 0 15,-25 0-15,74 0 0,-50-1 16,1 1-16,0 0 0,-26 0 16,26 0-16,24 49 0,-49-49 15,0 0-15,25-1 0,-26 1 16,26 50-16,-25-51 0,0 1 15,-1 0-15,1 0 0,0 0 0,25 24 16,-1-24-16,-24 0 16,0 0-16,25 0 0,-1 49 15,1-49-15,-1 0 0,-24-1 16,25 26-16,-1-25 0,51 49 16,-51-49-16,1 0 0,24 0 0,-24-1 15,24 26-15,50-25 0,-74 0 16,24-1-16,1 1 0,-1 0 15,75 0-15,-75-25 0,-24 25 16,24-25-16,1 24 0,-26-24 16,75 25-16,-74-25 0,0 0 0,-1 0 15,-24 0-15,49 0 0,-49 0 16,0-25 0,-75 25-1</inkml:trace>
  <inkml:trace contextRef="#ctx0" brushRef="#br0" timeOffset="67672.2474">11708 9773 0,'-25'-25'32,"50"25"-1,0 0-16,-1 0-15,1-25 16,0 25 0,0 0-16,24 0 0,-24 0 15,0 0-15,0 0 0,24 0 16,1 25-16,0-25 0,-26 0 0,1 0 16,25 25-16,-25 0 15,24 0-15,1-1 0,-25 1 0,24 0 16,1 0-1,0 0-15,-26-1 0,26 1 0,-25 0 16,0 0-16,49 0 0,-49 0 16,0-1-16,-1 1 0,26 0 15,-25 0-15,49 0 0,-49-1 16,25-24-16,-26 25 0,1-25 16,25 25-16,24-25 0,-24 0 15,0 25-15,-1-25 0,1 0 16,49 0-16,-49 0 0,24 0 0,-24 0 15,24 0-15,0 0 16,75 25-16,-99-25 0,24 0 16,1 0-16,-1 0 0,-24 0 15,99 0-15,-100-25 0,1 25 0,-1 0 16,1 0-16,0 0 0,-26 0 16,-48 0-1</inkml:trace>
  <inkml:trace contextRef="#ctx0" brushRef="#br0" timeOffset="68594.5781">10344 11559 0,'24'0'16,"1"0"0,0 0-1,0 0-15,0 0 0,-1 0 16,1 0-16,25 0 15,-25 0-15,-1 0 0,1 0 0,0 0 16,49 0-16,-49-25 16,25 25-16,-25 0 0,24 0 0,1 0 15,49 0-15,-49 0 0,-1 0 16,1 0-16,24 0 16,-24 0-16,74 25 0,-74-25 0,-1 25 15,26-25-15,-26 0 0,75 0 16,-49 0-16,49 25 15,-50-25-15,-24 0 16,99 0-16,-75 0 0,0 0 0,-24-25 16,24 25-16,1 0 0,74-25 15,-100 0-15,26 25 0,-1 0 0,-24-25 16,74 1-16,-75 24 0,1-25 16,24 25-16,-24-25 15,0 25-15,74-50 0,-75 50 0,26-24 16,-26 24-16,1-25 0,74 0 15,-75 25-15,1-25 0,0 25 16,-1-25-16,1 1 0,24-1 16,-24 25-16,-25-25 0,-1 25 15,1-25-15,25 0 0,-25 25 16,0 0-16,-1-25 0,1 25 16,-25-24-16,0-1 15,25 25 1,-25-25-16,0 0 15,25 25-15</inkml:trace>
  <inkml:trace contextRef="#ctx0" brushRef="#br0" timeOffset="69507.0224">14163 9252 0,'25'0'16,"0"25"0,0-25-16,0 0 15,-25 25-15,24-25 0,1 25 16,0-1-16,0-24 0,0 25 16,0 0-16,-25 0 0,24 0 15,26-1-15,-50 1 0,25 0 0,0 0 16,-25 0-16,49 24 0,-24-24 15,0 0-15,0 24 0,-1-24 16,1 0-16,0 49 16,0-49-16,0 25 0,-1-25 0,-24 24 15,25 1-15,0 0 0,-25-26 16,25 26-16,-25-25 0,0 0 16,25 49-16,-25-49 0,0 0 15,0 24-15,0-24 0,0 25 16,0-26-16,0 26 0,-25-25 15,25 0-15,-25-1 0,0 51 16,0-50-16,1 24 0,-1-24 0,0 0 16,0 49-16,0-49 0,1 0 15,-1 24-15,25-24 0,-25 0 16,0 49-16,0-24 16,1-25-16,-1 0 0,25 24 15,-50 1-15,25-25 0,1 0 0,-1-1 16,0 1-16,0 0 0,0 25 15,0-50-15,1 24 0,-1-24 0,25 25 16,-50-25-16,50 25 16,-25-25-16,1 0 15</inkml:trace>
  <inkml:trace contextRef="#ctx0" brushRef="#br0" timeOffset="70355.5941">14436 9426 0,'25'-25'0,"-25"0"0,25 25 16,0-25 0,24 1-16,-24 24 0,0 0 15,0 0-15,0-25 0,-1 25 16,51 0-16,-50 0 0,24 0 15,-24 25-15,25-25 0,24 24 16,-24 1-16,-1-25 0,1 25 16,-1-25-16,1 25 0,74 24 15,-74-24-15,-1 0 0,26 0 0,-26 0 16,51 49-16,-51-49 0,1 0 16,-1 24-16,-24-24 0,25 0 15,24 24-15,-49-24 0,0 0 16,0 0-16,-25 0 0,49 24 15,-24-24-15,-25 0 0,25 0 16,0 24-16,-25-24 0,24 50 0,-24-51 16,25 26-16,-25-25 15,0 24-15,0 26 0,-25-50 16,25 24-16,-24-24 0,24 25 16,-25-26-16,0 51 0,0-50 15,0-1-15,25 1 0,-24 25 0,-26-1 16,25-24-16,0 0 0,1 0 15,-1 0-15,0 24 0,-49 1 16,24-25-16,0-1 0,1-24 16,-1 25-16,-74 25 0,50-25 15,-1-25-15,26 25 0,-51-1 0,26-24 16,-75 50-16,75-50 16,-25 25-16,24-25 0,1 0 15,-75 25-15,75-25 0,-1 0 16,1 0-16,24 0 0,0 0 0,1-25 15,24 0-15,0 25 0,25-25 16,0 0-16</inkml:trace>
  <inkml:trace contextRef="#ctx0" brushRef="#br0" timeOffset="71092.1684">16346 10418 0,'0'-25'16,"25"25"46,0 0-46,0 0-16,0 0 16,-1 0-16,1 25 0,0-25 15,25 0-15,-26 0 16,26 0-16,-25 0 0,24 0 15,1 0-15,49 0 0,-49 0 16,-1 0-16,1 25 0,24-25 0,50 0 16,-74 0-16,0 0 0,24 0 15,-24 0-15,-1 0 0,26 0 16,-50 0-16,-1 0 0,-48 0 47,-1 0-47,0 0 15</inkml:trace>
  <inkml:trace contextRef="#ctx0" brushRef="#br0" timeOffset="71847.3505">17760 10294 0,'-25'0'47,"1"25"-16,-1-25-31,0 0 16,25 25-16,-25-1 0,25 1 16,-25 0-16,25 25 15,0-26-15,0 1 0,-24 0 16,24 0-16,0 0 15,49-1-15,-49 1 0,25-25 16,0 25-16,24-25 0,-24 0 16,0 0-16,0-25 15,0-24-15,-1 24 16,-24 0-16,25 0 16,-25 0-16,0-24 0,0 24 0,0 0 15,0 0-15,-25 25 0,1-24 16,-1 24-16,0 0 15</inkml:trace>
  <inkml:trace contextRef="#ctx0" brushRef="#br0" timeOffset="72303.5537">18132 10468 0,'25'0'47,"25"24"-31,-26-24-16,1 0 0,0 25 15,25-25-15,-26 0 0,51 25 0,-50-25 16,24 0-16,-24 0 0,0 0 16,0 0-16,0 0 0,-1 0 15,-24-25 1</inkml:trace>
  <inkml:trace contextRef="#ctx0" brushRef="#br0" timeOffset="72960.9907">18281 10542 0,'25'0'0,"-25"-25"16,0 50 15,0 0-15,0 0-16,0 24 0,0-24 15,0 0-15,0 0 0,0 24 16,0-24-16,-25 25 0,25-1 15,0-24-15,0 0 0,0 0 16,0 49-16,0-49 0,0 0 16,0-1-16,0 1 0,0 0 15,0 0-15,0 0 16,0-50 31,0 0-47,25 0 15</inkml:trace>
  <inkml:trace contextRef="#ctx0" brushRef="#br0" timeOffset="73118.1563">18306 10864 0,'25'0'31,"-1"0"-31,1 0 0,0 0 16,0 0-16,49 0 0,-24 0 16,0 0-16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20" max="1366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106.34304" units="1/cm"/>
          <inkml:channelProperty channel="Y" name="resolution" value="62.42775" units="1/cm"/>
          <inkml:channelProperty channel="T" name="resolution" value="1" units="1/dev"/>
        </inkml:channelProperties>
      </inkml:inkSource>
      <inkml:timestamp xml:id="ts0" timeString="2022-03-14T04:09:39.48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3398 6821 0,'0'-25'78,"0"1"-31,25 24-16,-25-25-15,25 25 0,0 0-1,-25 25 1,0-1-16,24-24 15,-24 25-15,0 0 16,0 0 0,-24-25-16,24 25 15,-25-25-15,0 0 32,25-25-17,-25 0-15,25 0 16,0 0 15,25 25-15,0 0-1,0 25 1,-25 0 0,0 0 15,-25-25-31,0 0 31,0 0-15,25-25 15,0 0-15,25 25 15,-25 25 0,0 0-15,0 0 15,-25-25-31,0 0 31,25-25-15,25 25 15,0 0-15,-25 25 15,0 0-15,0-50 46,0 0-31,25 25 1,-25 25 14,-25-25-46,0 0 32,25-25-17,0 0 17,25 25-32,0 0 31,-25 25 31</inkml:trace>
  <inkml:trace contextRef="#ctx0" brushRef="#br0" timeOffset="954.7748">3423 7417 0,'25'0'94,"0"0"-78,-1 24 15,-24 1-15,-24-25-1,-1 0 1,0 0-1,25-25 32,0 1-47,25 24 16,-25-25 0,25 25-16,-1 0 31,-24 25-31,0-1 15,0 1 1,-24 0-16,-1-25 31,0-25-15,25 0 0,0 1-1,0-1 1,25 25-16,0 0 15,-1 0 17,-24 25-17,0-1 1,0 1-16,-24-25 16,-1 0-1,25-25 32</inkml:trace>
  <inkml:trace contextRef="#ctx0" brushRef="#br0" timeOffset="1757.5534">3423 8086 0,'0'-24'62,"25"-1"-31,-25 0-15,25 25-16,-1 0 16,1 0-1,0 0 1,-25 25-16,0 0 16,0-1-1,-25-24-15,25 25 16,-25-25-1,1 0-15,-1 0 16,25-25-16,-25 25 16,25-24-1,0-1-15,25 25 16,-25-25-16,25 25 16,-1 0-16,1 0 15,-25-25-15,25 25 16,0 0-16,-25 25 15,0 0 1,-25-25 0,25 25-16,-25-25 15,0 0 1,1 0-16,24-25 16</inkml:trace>
  <inkml:trace contextRef="#ctx0" brushRef="#br0" timeOffset="2971.159">2778 6697 0,'0'25'78,"0"0"-63,-25 0-15,25-1 16,0 1-16,0 0 16,-24 0-16,24 0 0,0 0 15,-25-1-15,25 1 0,0 0 0,0 0 16,0 0-16,0-50 31,0 0-15,0 0-16,0 0 15,25-24-15,-25 24 0,0 0 16,24 0-16,-24 0 0,25 1 0,0-26 16,-25 25-16,25 0 15,0 1 1,-25 48 15,0 1-31,0 0 16,24 25-16,-24-26 15,0 1-15,0 0 16,0 0-16,25 0 0,-25 0 16,0-1-16,0 1 0,0 25 15,0-25-15,0-1 16,0 1-1,-25-25 1,25-25 0,-24 25-1</inkml:trace>
  <inkml:trace contextRef="#ctx0" brushRef="#br0" timeOffset="3141.7536">2729 6871 0,'-25'0'0,"50"0"32,-1 0-17,26 0 1,-25 0-16,0 0 16,-1 0-16,1 0 15</inkml:trace>
  <inkml:trace contextRef="#ctx0" brushRef="#br0" timeOffset="4042.0195">2778 7293 0,'0'24'63,"0"1"-48,0 0 1,0 0 0,0 0-16,0-1 15,0 1 1,0-50 31,0 1-32,0-1-15,0 0 16,0 0 0,0 0-16,0 1 0,25-1 15,-25 0 1,25 25-16,0 0 15,-1 0 1,1 25 0,0 0-1,-25-1 1,0 1-16,0 0 16,-25-25-16,25 25 15,-25-25-15,1 0 16,-1 25-16,0-25 15,50 0 64,0 24-79,-1-24 0,1 0 15,-25 25-15,25 0 16,-25 0-16,0 0 15,0-1 1,0 1-16,-25-25 16,0 25-16,1-25 15,-1 0-15,0 0 16,0 0-16,0 0 16,1 0-16,-1 0 15,25-25 1</inkml:trace>
  <inkml:trace contextRef="#ctx0" brushRef="#br0" timeOffset="4568.3105">2952 7987 0,'0'-25'0,"0"0"15,-25 25 1,25-24 0,-25 24-1,0 0 1,1 0-16,-1 0 16,25 24-1,-25-24-15,25 25 16,-25 0-1,25 0-15,0 0 0,-25-25 0,25 25 16,0-1-16,0 1 16,0 0-16,25 0 15,0-25 1,0 0-16,0 0 0,-1 0 16,1 0-16,0 0 15,0-25-15,0 25 16,-1-25-16,-24 0 15</inkml:trace>
  <inkml:trace contextRef="#ctx0" brushRef="#br0" timeOffset="18580.8366">4738 6573 0,'-75'596'360</inkml:trace>
  <inkml:trace contextRef="#ctx0" brushRef="#br0" timeOffset="18968.9052">4713 6598 0,'0'0'0,"0"25"78,25-25-62,-25 25-16,0-1 16,0 1-1,0 0-15,24-25 0,-24 25 16,0 24-16,0-24 16,0 0-16,0 25 15,0-25 1,0-1-16,0 1 15,0 0-15,0 0 0,0 0 16,0-1-16,0 1 16,0 0-16,0 0 15,0 0 1,0-1 0,0-48 30,0-26-30,0 25 0,0 0-16</inkml:trace>
  <inkml:trace contextRef="#ctx0" brushRef="#br0" timeOffset="19774.8644">4713 6623 0,'25'0'47,"-25"-25"-47,24 25 0,1 0 15,0 0-15,0 0 16,0 0-16,-25-25 16,25 25-16,-1 0 0,1 0 15,0 0-15,0 0 16,0 0-16,-1 0 0,1 0 0,0 0 15,0 0-15,0 25 0,-1-25 16,26 25-16,-25-25 16,0 0-16,-1 25 0,1-25 15,0 0-15,-25 24 0,25-24 16,-25 25-16,25 0 16,-1 0-16,1 0 15,0-1 1,-25 1-16,25-25 15,-25 25-15,0 0 0,25-25 16,-25 25-16,0 0 0,0-1 16,24 1-1,-24 0-15,0 0 16,0 0-16,0-1 16,-24-24-16,24 25 15,-25-25-15,25 25 0,-25 0 16,0-25-16,25 25 15,-25-25-15,25 24 16,-24-24-16,-1 0 16,25 25-16,-25-25 15,0 0-15,0 25 0,1-25 16,-1 0-16,-25 0 16,25 25-1,1-25-15,-1 0 16,-25 0-16,25 0 0,1 0 15,-1 0-15,0 0 0,-25 0 16,26-25-16,-1 25 0,0 0 0,0 0 16,0 0-16,0 0 15,1 0 1,24-25 15</inkml:trace>
  <inkml:trace contextRef="#ctx0" brushRef="#br0" timeOffset="22855.5775">3597 6846 0,'24'0'265,"1"0"-249,0 0-1,0 0 1,0 0 0,0 0-1,-1 0 1,1 0 0,0-25-16,0 25 15,0 0 1,-1 0-1,1 0 1,0 0-16,0 0 16,0 0-16,-1 0 15,1 0 1,0 0 0,0 0-1,0 0 1,-1 0-16,1 0 15,0 0-15,0 0 16,0-25-16,-1 25 16,1 0-1,0 0 1,0 0 0,0 0-16,-1 0 15,1 0 1,0 0-16,0 0 15,0 0-15,-1 0 16,1 0-16,0 0 16,0 0-1,0 0-15,-1 0 16,1 0 0,0 0-1,0 0 1,0 0-16,-1 0 47</inkml:trace>
  <inkml:trace contextRef="#ctx0" brushRef="#br0" timeOffset="24430.9769">3547 7417 0,'25'0'47,"0"0"-16,-1 0-15,-24-25-16,25 25 15,0 0-15,0 0 16,25 0 0,-26 0-16,1-25 15,0 25-15,0 0 16,-25-25-16,25 25 16,-1 0-1,-24-25-15,25 25 16,0-24 15,-25-1 0,0 0 1,0 0-17,0 0 1,0 1-1,0-1 1,0 0 47,25 25-63,0 0 46,-1 0-14,1 0-17,0 0 1,0 0 0,0 0-16,-1 0 15,1 0-15,0 0 16,0 0-16,0 0 15,-1 0 1,1 0 0,0 0-16,0 0 15,0 0 1,-1 0-16,1 0 16,0 0-1,0 0-15,0 0 16,-1 0-1,1 0-15,0 0 16,0 0 0,0 0-1,-1-25 1,1 25 0,0 0-1,0 0 16,0 0-15,-1 0 15</inkml:trace>
  <inkml:trace contextRef="#ctx0" brushRef="#br0" timeOffset="37766.0037">3795 7441 0,'25'0'0,"-25"-24"0,25 24 16,0 0 0,-1 0 15,1 0 0,0 0 0,-25 24-15,25-24-16,0 25 16,-1-25-1,1 25 1,0 0-1,-25 0 1,25-25 0,0 24-1,-25 1 1,24-25-16,-24 25 16,0 0-1,0 0 1,25-1 15,-25 1-15,25-25-1,-25 25-15,25-25 16,-25 25 0,25-25-1,-25 25 1,24-25-1,-24 24 1,25-24-16,0 0 31,-25 25-15,25-25 15,0 0-15,-1 0-1,1 0 17</inkml:trace>
  <inkml:trace contextRef="#ctx0" brushRef="#br0" timeOffset="38963.3054">3621 8086 0,'0'25'16,"25"-25"171,-25-25-171,25 25-1,0 0 1,-25-24 0,25 24-16,0 0 15,-1 0 1,1 0-16,0 0 15,-25-25-15,25 25 16,0 0-16,-1 0 16,1 0 15,0 25-31,0-25 16,0 0-1,-1 0-15,-24 24 16,25-24-16,0 0 15,0 0 1,-25 25 0,49-25-16,-24 0 15,0 0 1,0 0-16,0 0 31,-25 25-31,24-25 0,1 0 16,0 0-1,0 0 1,0-25 0,-1 25-1,1 0-15,-25-25 16,25 25-16,0 0 16,-25-24 30,-25 24-30</inkml:trace>
  <inkml:trace contextRef="#ctx0" brushRef="#br0" timeOffset="39846.7032">4440 7665 0,'25'0'62,"-25"24"-62,25-24 16,-1 25-1,-24 0-15,25 0 16,0 0 0,0-1-1,-25 1-15,25-25 16,-25 25-16,0 0 16,0 0-1,24-25-15,-24 24 0,0 1 16,0 0-1,0 0-15,0 0 16,0 0 0,0-1-16,-24 1 15,24 0-15,0 0 16,-25 0 0,25-1-16,0 1 15,-25 0-15,25 0 16,-25-25-1,25 25-15,-25-25 16,25 24 0,-24-24-16,-1 0 15,25 25-15,-25-25 16,0 0 0,25 25-16,-25-25 15,50-25 48,0 0-63</inkml:trace>
  <inkml:trace contextRef="#ctx0" brushRef="#br0" timeOffset="41163.9925">4465 7689 0,'0'-24'0,"25"24"16,-1 0 15,1 0 0,0 0-15,0 0-16,0 0 15,-1 0-15,1 0 16,0-25-16,0 25 16,0 0-1,-1 0-15,1 0 0,0 0 16,0 0-16,0 0 0,24 0 15,-24 0-15,0 25 32,0-25-17,0 0 1,-1 0 0,-24 24-16,25-24 0,0 0 15,-25 25 1,25-25-16,0 25 15,-1-25 1,-24 25-16,25-25 16,0 25-16,0-25 15,-25 24-15,25-24 16,-25 25 0,0 0-1,24-25 1,-24 25-16,0 0 15,0-1-15,0 1 16,0 0 0,0 0-16,0 0 15,0 0 1,0-1-16,0 1 16,0 0-1,0 0 1,0 0-1,0-1 1,-24 1 0,24 0-16,-25-25 15,25 25-15,0 0 16,-25-25 0,0 24-1,0-24 1,25 25-16,-24-25 0,24 25 15,-25-25-15,0 0 16,0 25 0,0-25-1,1 0-15,24 25 16,-25-25-16,0 0 16,0 0-16,0 0 15,1 0-15,-1 0 16,0 0-1,-25 0-15,25 0 16,1 0-16,-1 0 16,0 0-16,0 0 15,0 0-15,1 0 16,-1 0 15</inkml:trace>
  <inkml:trace contextRef="#ctx0" brushRef="#br0" timeOffset="42996.9352">8260 3944 0,'25'0'62,"0"0"-46,-1 0 15,1 0-15,0 0 0,0 0-16,0 0 15,-1 0-15,1 0 16,0 0-1,0 0 1,0 0-16,-1 0 0,1 0 16,0 0-16,0 0 15,0 0-15,-1 0 16,1 0-16,0 0 0,0 0 16,0 0-1,-1 0-15,1 0 16,0 0-16,0 0 15,0 25-15,-1-25 16,1 0-16,25 0 16,-25 0-16,0 0 15,-1 0 1,1 0-16,-25 25 16,25-25-16,0 0 0,0 0 15,-1 0 1,1 0-16,0 0 15,0 0 1,0 0 0,-1 0-1,1 0-15,0 0 16,25 0 0,-26 0-1,1 0-15,0 0 16,0 0-16,0 0 15,-1 0 1,1 0-16,0 0 16,0 0-1,-25-25-15,25 25 16,-1 0-16,1 0 16,0 0-1,0 0 32,0 0-31</inkml:trace>
  <inkml:trace contextRef="#ctx0" brushRef="#br0" timeOffset="54270.8667">5333 8111 0,'25'0'157,"0"0"-126,-1 0-31,1 0 15,0 0 1,0 0 0,0 0-16,-1 0 0,1 0 15,0 0 1,0 0-16,0 0 16,-1 0-1,1 0-15,0 0 16,0 0-1,0 0-15,-1 0 16,1 0-16,0 0 16,0 0-1,0 0-15,0 0 16,-1 0 0,1 0-1,0 0 1,0 0-16,0 0 15,-1 0-15,1 0 16,0 0-16,0 0 16,0 0-16,-1 0 15,-24-25 1,25 25-16</inkml:trace>
  <inkml:trace contextRef="#ctx0" brushRef="#br0" timeOffset="56087.8665">3795 7466 0,'25'0'0,"0"0"31,0 0 0,-1 25 1,-24 0-32,25-25 15,-25 25 1,25-25-16,0 24 16,-25 1-1,25-25-15,-25 25 0,0 0 16,0 0-1,0-1-15,24-24 16,-24 25-16,0 0 16,0 0-16,0 0 15,0-1-15,0 26 16,0-25 0,0 0-16,-24-1 15,24 1 1,0 0-16,0 0 15,-25 0-15,25 0 16,0-1-16,0 1 16,0 0-16,0 0 15,0 0-15,0-1 16,0 1-16,0 0 16,0 0-16,0 0 0,0-1 15,0 1-15,0 25 16,0-25-1,0-1-15,0 1 16,0 0-16,0 0 16,0 0-16,25-1 15,-25 1-15,0 0 16,24 0 0,-24 0-16,25-1 15,-25 1 1,25-25-16,0 25 15,0 0 1,-1 0 0,1-25-16,0 0 15,0 0 1,0 0-16,-25 24 0,24-24 16,1 0-1,0 0-15,-25 25 0,25-25 16,0 0-16,-1 0 0,1 0 15,0 25 1,0-25-16,0 0 16,-1 0-16,1 0 15,0 0-15,0 0 0,0 0 16,-1 25-16,26-25 16,-25 0-16,0 0 0,-1 0 15,1 0-15,25 0 16,-25 0-16,0 0 0,-1 0 15,51 0-15,-50 0 0,-1 0 16,1 0-16,0-25 16,0 25-16,24 0 0,1 0 15,-25 0-15,0 0 0,24 0 16,1 0-16,-25 0 0,-1 0 0,26 0 16,-25 0-16,0 0 0,-1 0 15,1 0-15,0 0 16,-25-25-16,-25 0 31</inkml:trace>
  <inkml:trace contextRef="#ctx0" brushRef="#br0" timeOffset="57592.4419">3373 8086 0,'25'0'31,"0"0"-31,-25 25 16,25 0-16,0-25 16,-25 25-16,24-25 15,-24 25-15,0-1 16,25 1-16,-25 0 16,25 0-1,-25 0-15,25-1 0,-25 1 16,25 0-16,-25 0 15,0 0-15,0-1 0,24-24 0,-24 25 16,0 0-16,0 0 0,0 0 16,0-1-16,0 1 0,0 0 15,25-25-15,-25 50 0,0-26 16,0 1-16,0 0 0,0 25 16,0-26-16,0 1 15,0 0-15,0 0 16,0 0-16,0-1 15,0 1-15,0 0 16,0 0 0,0 0-1,0 0-15,0-1 0,25-24 16,-25 25-16,25 0 0,0 0 16,0 0-1,-25-1 1,24 1-16,1-25 15,0 25-15,0-25 16,0 25-16,-1-25 16,1 25-16,0-25 0,0 24 15,0-24-15,-1 0 16,-24 25-16,25-25 16,0 0-16,0 0 0,0 0 15,-1 25-15,1-25 0,0 0 0,0 0 16,0 0-16,-1 0 0,1 0 15,0 0-15,0 0 0,0 0 16,24 0-16,-24 0 0,0 25 16,0-25-16,-1 0 0,1 0 15,25 0-15,-25 0 0,-1 0 16,1 0-16,0 0 0,0 0 0,24-25 16,-24 25-16,0 0 15,0 0-15,0 0 0,0 0 16,24-25-16,-24 25 0,0 0 0,24-25 15,-24 25-15,25 0 0,-1 0 16,-24 0-16,0 0 0,0-24 16,0 24-16,24 0 0,-24 0 15,0 0-15,0 0 0,-1 0 16,1-25-16,25 25 0,-25 0 16,-1 0-16,1-25 0,0 25 15,0 0-15,0 0 0,-1 0 0,1 0 16,0 0-16,25 0 15,-26 0-15,1 0 16,0-25-16,0 25 0,0 0 16,24 0-16,-24 0 0,0 0 0,0 0 15,0 0-15,-1 0 0,1 0 16,0 0-16,0 0 16,0 0-16,-1 0 15,-24-25 32,-24 25-47</inkml:trace>
  <inkml:trace contextRef="#ctx0" brushRef="#br0" timeOffset="58148.2781">5457 8855 0,'25'0'31,"0"0"-15,-1 0-1,1 0-15,0 0 16,0 0 0,0 0-16,-1 0 15,1 0-15,0 25 16,0-25-16,0 0 0,-1 0 0,26 0 15,0 0-15,-25 0 0,-1 0 16,1 0-16,0 0 0,25 0 16,-1 0-16,-24 0 0,0 0 15,0 0-15,-25-25 16,24 25-16,-24-25 16</inkml:trace>
  <inkml:trace contextRef="#ctx0" brushRef="#br0" timeOffset="71715.7092">6251 7962 0,'25'0'16,"-25"25"93,0 0-93,0 0-1,0 0-15,-25-25 0,25 24 16,0 1-16,0 0 16,0 0-16,0 0 15,0-1 1,0 1-16,0 0 16,-25-25-16,25 25 0,0 0 15,0-1-15,0 1 16,0 0-1,0 0-15,-25 0 16,25 24-16,0-24 16,0 0-16,0 0 15,0-1-15,0 1 16,0 0-16,0 0 16,0 0-16,0-1 15,0 1 1,0 0-16,0 0 15,0 0-15,0-1 16,0 1-16,0 0 0,0 0 16,0 0-16,0-1 15,0 1 1,-25 0-16,25 0 0,0 0 16,0 0-1,0-1-15,0 1 16,0 0-1,0 0-15,-24-25 16,24 25-16,0-1 16,0 1-16,0 0 0,0 0 15,0 0 1,-25-25-16,25 24 0,0-48 78</inkml:trace>
  <inkml:trace contextRef="#ctx0" brushRef="#br0" timeOffset="73169.0102">6226 8012 0,'25'0'47,"0"0"-47,-1 0 15,1-25 1,0 25-1,0 0-15,-25-25 16,25 25-16,-1 0 16,1 0-16,0 0 15,0 0-15,0 0 0,-1 0 16,1 0-16,0 0 16,0 0-16,0 0 15,-1 25-15,1-25 16,0 25-16,0-25 15,-25 25 1,25-25-16,-1 25 0,1-25 16,0 24-1,0-24-15,0 25 0,0-25 0,-1 25 16,1-25-16,-25 25 16,25-25-16,-25 25 0,25-25 15,-25 24-15,25 1 0,-1 0 16,-24 0-1,25 0-15,-25-1 16,25 1-16,-25 0 16,25 0-1,-25 0-15,25-1 16,-25 1-16,0 0 16,0 0-16,24 0 15,-24-1-15,0 1 0,0 0 16,25 25-1,-25-26-15,0 1 16,0 0-16,0 0 16,0 0-1,0-1-15,0 1 16,-25 0 0,25 0-16,0 0 15,-24-25-15,24 24 16,-25-24-16,25 25 0,-25 0 15,0 0-15,25 0 16,-25-25-16,1 25 16,-1-1-1,25 1-15,-25-25 16,25 25-16,-25-25 0,0 25 16,1-25-1,24 25-15,-25-25 16,0 0-16,0 24 0,0-24 15,0 25 1,1-25-16,-1 0 16,25 25-16,-25-25 0,-25 0 15,50 25-15,-24-25 16,-1 0-16,-25 25 16,25-25-16,1 0 15,-1 0 1,0 0-16,0 0 15,0 0-15,1 0 0,-1 0 16,0 0 0,0 0-16,0 0 0,1 0 15,-1 0 1,-25 0-16,25-25 16,25 0-1</inkml:trace>
  <inkml:trace contextRef="#ctx0" brushRef="#br0" timeOffset="80509.9916">5581 7045 0,'25'0'47,"-25"-25"-32,25 25 32,-1 0-31,1 0-1,0 0 1,0 0-16,0 0 16,-1 0-16,1 0 0,0 0 15,0 0-15,0 0 0,0 0 0,-1 0 16,26 0-16,-25 0 15,0 0-15,-1 0 0,1 25 0,0-25 16,25 0-16,-26 24 16,1-24-16,0 0 0,-25 25 15,50-25-15,-50 25 0,24-25 0,1 0 16,0 25-16,0-25 16,-25 25-16,25-25 0,-1 0 15,-24 24-15,25-24 0,0 25 16,0-25-16,-25 25 0,25-25 15,-1 0-15,1 25 0,0-25 16,-25 25-16,25-25 0,0 0 16,-25 24-16,24-24 0,1 25 15,0-25 1,-25 25-16,25 0 16,0 0-1,-25-1-15,24-24 0,1 25 16,0 0-1,0 0-15,0-25 16,-25 25-16,25-25 0,-1 0 16,1 24-16,0-24 15,0 0-15,0 0 0,-1 25 0,1-25 16,0 0-16,0 0 16,0 0-16,-1 0 0,1 0 15,0 0-15,0 25 0,0-25 16,24 0-16,-24 0 15,0 0-15,0 0 0,49 0 16,-49 0-16,0 0 0,-1 0 16,1-25-16,0 25 0,25 0 15,-26-25-15,1 25 0,25 0 16,-25 0-16,24 0 0,-24 0 16,0 0-16,0 0 15,-1 0-15,1 0 0,0 0 16,0 0-16,0 0 15,0 0 1,-1 0 0,1 0-1</inkml:trace>
  <inkml:trace contextRef="#ctx0" brushRef="#br0" timeOffset="81933.7404">7317 8880 0,'25'0'32,"25"0"-1,-50-25-31,25 25 0,-1 0 15,1 0 1,0-25-16,0 25 0,0-24 16,-1 24-16,1-25 15,0 25-15,0-25 16,0 25-16,-1-25 0,1 25 16,0 0-16,0-25 0,24 25 15,-49-24-15,25 24 16,-25-25-16,25 25 0,0-25 15,-25 0-15,25 25 16,-25-25-16,24 1 16,-24-1-1,25 0-15,-25 0 16,0 0-16,0 1 16,0-1-16,0 0 15,0 0 1,0 0-1,0 1 1,25-1-16,0 0 16,0 25-1,-25-25-15,25 25 16,-25-25-16,24 1 16,1 24-16,0 0 15,-25-25-15,25 25 16,0 0-1,-25-25-15,24 25 16,1 0 0,-25-25 46</inkml:trace>
  <inkml:trace contextRef="#ctx0" brushRef="#br0" timeOffset="83006.7192">8136 7392 0,'25'0'62,"-25"25"-62,25-1 31,-25 1-15,24-25-16,-24 25 16,25-25-16,-25 25 15,25-25-15,0 25 16,-25-1-16,25-24 16,-25 25-16,24 0 15,1 0-15,-25 0 16,25-25-16,-25 24 0,25 1 0,0 0 15,-25 0 1,24 0-16,-24-1 0,0 1 16,0 0-16,0 0 15,0 0-15,25-25 0,-25 24 16,0 1-16,0 0 16,0 0-16,0 0 0,0 0 15,0-1-15,0 1 16,0 0-1,0 0-15,0 0 16,-25-25-16,25 24 0,0 1 16,-24 0-16,24 0 0,-25-25 15,25 25-15,-25-1 16,25 1-16,-25-25 16,25 25-16,-25-25 0,25 25 15,-24 0-15,24-1 31,-25-24-15</inkml:trace>
  <inkml:trace contextRef="#ctx0" brushRef="#br0" timeOffset="83919.8981">8161 7317 0,'0'0'0,"25"0"16,-1 0-1,-24-24 1,25 24-16,0 0 16,0 0-1,0 0-15,-1 0 0,26 0 16,-25 0-16,0 24 15,-1-24-15,26 0 0,-25 25 16,0-25-16,-1 0 16,1 25-16,25-25 0,-25 0 15,-1 25-15,1-25 0,0 25 16,25-25-16,-50 24 0,24-24 16,1 0-16,-25 25 0,25 0 15,0-25-15,0 25 16,-1 0-16,-24-1 15,25-24-15,-25 25 16,25 0-16,-25 0 16,0 0-16,25-25 0,-25 24 15,0 26-15,25-50 16,-25 25-16,0 0 16,0-1-16,0 1 15,0 0-15,0 0 16,0 0-16,0-1 0,0 1 15,0 0 1,-25 0-16,25 0 16,-25 24-1,25-24-15,-25 0 16,0 0-16,1 0 16,-1-1-1,0 1-15,0-25 16,25 25-16,-25-25 0,1 0 15,-1 25-15,0 0 0,0-25 16,0 24-16,1-24 0,-1 25 16,0-25-16,0 0 15,0 0-15,1 0 0,-1 0 16,0 0-16,25-25 16,-25 1-16,25-1 15</inkml:trace>
  <inkml:trace contextRef="#ctx0" brushRef="#br0" timeOffset="84515.4297">9079 7689 0,'24'0'31,"1"0"-15,0 0-16,0 0 16,0 0-16,-1 0 15,1 0-15,0 0 16,0 0-16,24 0 0,-24 0 16,0 0-16,0 0 0,0 0 15,24 0-15,-24 0 16,0 0-16,0 0 0,-1 0 15,1 0-15,0 0 32</inkml:trace>
  <inkml:trace contextRef="#ctx0" brushRef="#br0" timeOffset="85140.9317">9847 7466 0,'0'-25'31,"25"25"0,0 25-15,0-25-16,0 0 16,24 0-16,-24 0 15,0 0-15,0 0 0,24 0 16,-24 0-16,0 0 15,0 0 1,-50 0 0,0 0-1,0 0 1,-24 0-16</inkml:trace>
  <inkml:trace contextRef="#ctx0" brushRef="#br0" timeOffset="85536.9799">9947 7466 0,'-25'0'0,"0"0"32,25 25-1,0 0-15,0 0-16,0-1 15,0 1 1,0 0-1,0 0-15,0 0 16,0-1-16,0 1 16,0 0-16,0 0 15,0 0-15,0-1 16,0 1-16,0 25 0,0-25 16,0-1-1,0 1-15,0 0 0,0 0 31,0 0-31,0-50 63,25 25-47,-25-25-16,0 0 0</inkml:trace>
  <inkml:trace contextRef="#ctx0" brushRef="#br0" timeOffset="85772.4163">9897 7739 0,'25'0'47,"0"0"-47,-1 0 16,1 0-16,0 0 0,0 0 15,0 0-15,0 0 16</inkml:trace>
  <inkml:trace contextRef="#ctx0" brushRef="#br0" timeOffset="88133.2669">3994 3894 0,'24'0'32,"1"-24"-32,0 24 15,0 0 1,0 0-16,-1 0 0,1 0 16,0 0-16,0 0 15,0 0-15,-1 0 31,-48 0 1,-1 0-32,0 0 15,0 0-15,0 0 16,1 0-16,-1 0 16,0 0-16,0 0 15,25 24-15,25-24 47,25 0-47,-26 0 16,26 0-16,-25 0 15,0 0-15,-1 0 16</inkml:trace>
  <inkml:trace contextRef="#ctx0" brushRef="#br0" timeOffset="90609.3054">8186 8136 0,'24'0'47,"-24"-25"-47,25 25 31,0 0 0,0 0-15,0 0-16,-1 0 0,1 0 16,0 0-16,0 0 15,0 0-15,-1 0 0,1 0 31</inkml:trace>
  <inkml:trace contextRef="#ctx0" brushRef="#br0" timeOffset="99847.8079">6524 5730 0,'0'-25'32,"24"25"-17,-48 0 63,24 25-78,-25 0 16,25-1-16,0 1 16,-25-25-1,25 25-15,-25 25 0,0-25 0,1-1 16,24 1-16,-25 0 15,0 0-15,25 0 0,-25-1 16,25 1-16,-25 0 0,1 0 16,24 0-1,-25-25 1,25 24 0,25-24 15,-25-24-16,24 24 1,1 0-16,0 0 16,0 0-16,24 0 15,-24 24-15,0-24 16,0 0-16,0 0 16,-1 25-16,1-25 0,0 0 15,-25-25 16</inkml:trace>
  <inkml:trace contextRef="#ctx0" brushRef="#br0" timeOffset="100096.4862">6499 5978 0,'-25'0'0,"25"25"32,0 0-32,0-1 15,0 26-15,0-25 16,0 0-16,0-1 16,0 1-16,-25 0 0,25 0 15,0 0-15,0-1 16,-25-24-16,25 25 0</inkml:trace>
  <inkml:trace contextRef="#ctx0" brushRef="#br0" timeOffset="100755.9973">7020 6152 0,'25'0'16,"-1"-25"-16,-24 0 15,25 25-15,-25-25 16,0 0-1,0 1 1,-25 24 0,1 0-16,-26 0 15,25 24 1,0-24-16,1 0 16,-1 25-16,25 0 0,0 0 15,-25-25-15,25 25 16,25-25-1,0 0-15,24 0 16,-24 0-16,0-25 16,0 25-16,-25-25 15,24 25-15,-24-25 16,0 50 15,0 0-15,0 0-16,-24 24 15,24-24 1,0 0-16,0 0 16,-25 24-16,25-24 0,0 0 15,-25 0-15,25-1 0,0 26 16,-25-50-16,25 25 0,0 0 16,-25-25-16,1 24 15,-1-24-15,0 0 16,-25 0-16,25 0 15,1-24-15,24-1 16,-25 25-16,25-25 0,0 0 16,0 0-16,25 1 15</inkml:trace>
  <inkml:trace contextRef="#ctx0" brushRef="#br0" timeOffset="101241.8345">7342 6176 0,'25'-24'0,"-50"48"0,50-73 16,0 49-1,-25-25 1,-25 25-1,0 0 1,0 0 0,1 0-16,-1 0 15,0 25-15,25 0 16,-25-25-16,25 24 0,0 1 16,0 0-1,25-25-15,0 0 16,0 0-1,-25-25-15,24 25 16,1-25-16,-25 1 16,25 24-1,-25 24 17,0 1-17,0 0-15,0 0 16,0 0-16,25-25 31,0 0-15,-1-25-16</inkml:trace>
  <inkml:trace contextRef="#ctx0" brushRef="#br0" timeOffset="101480.2615">7665 5928 0,'24'-24'0,"-24"-1"0,0 0 15,-24 50 32,24 0-47,0 24 0,0-24 16,0 0-16,-25 0 16,25 24-16,0-24 15,0 0-15,0 0 0,-25-1 0,25 26 16,0-25-1,-25-25-15,25 25 16</inkml:trace>
  <inkml:trace contextRef="#ctx0" brushRef="#br0" timeOffset="101650.8555">7541 6052 0,'0'0'0,"-25"0"0,50 0 32,-1 0-32,1-24 15,0 24-15,0 0 16,24 0-16</inkml:trace>
  <inkml:trace contextRef="#ctx0" brushRef="#br0" timeOffset="102260.8002">7813 6201 0,'0'0'0,"0"-25"16,0 1-1,25 24-15,-25-25 0,25 0 16,0 25-16,0-25 15,-1 25-15,-24-25 16,0 1-16,0-1 16,0 0-1,-24 25-15,-1 0 16,0 25 0,0 0-16,25-1 15,0 1-15,0 0 16,0 0-16,25-25 15,0 25-15,0-25 16,-1 0-16,26 0 16,-50-25-16,25 25 15,0 0-15,0-25 0,-1 0 16,26 0-16,-25 25 0,0-24 0,-1-1 16,1-25-16,0 50 15,-25-25-15,0 1 16,-25 24-1,0 0 1,25 24-16,-24-24 16,24 25-1,0 0-15,0 0 0,0 0 16,0-1-16,24 26 16,-24-25-1,25-25-15,-25 25 0,25-1 16,-25 1-16,0 0 31,-25-25-31,-24 0 16,24 0-16,0 0 15,0 0-15,0-25 0</inkml:trace>
  <inkml:trace contextRef="#ctx0" brushRef="#br0" timeOffset="185393.6932">28649 6424 0,'0'-24'109,"25"24"-93,0-25-1,25 0 17,-26 0-17,1 0 1,0 1 15,0 24-31,0 0 16,-1 0-1,1 0 1,0-25 15,25 25-15,-26 0 0,1 0 15,0 0-16,0 0 17,0 0-17,0 0 1,-1 25 15,26-25-15,-25 0-1,0 0 17,-1 24-17,1-24 17,0 25-17,0-25 32,-25 25-16,25-25 1,-25 25-17,24-25 1,1 25 15,-25-1-15,25-24 31,-25 25-32,0 0 16,25-25 1,-25 25 15,-25-50 46</inkml:trace>
  <inkml:trace contextRef="#ctx0" brushRef="#br0" timeOffset="185759.3836">29270 6424 0,'0'25'16,"0"0"0,24-25-16,1 25 15,0-25 1,25 0 15,24-25-15,0-25 31,-24 1-32,-25 24 16,-50 0-15,0 25-16</inkml:trace>
  <inkml:trace contextRef="#ctx0" brushRef="#br0" timeOffset="191135.672">29542 6821 0,'-24'0'125,"-1"0"-94,25 25-15,-25-25 15,0 25-16,25 0 1,-25-25 0,1 25 15,-1-25-15,0 0 15,0 0-16,0 24 17,1-24-17,-1 0 1,0 0 15,0 0-15,0 0 15,1 25-15,-1-25-1,0 0 1,0 0 15,0 0-15,0 0-1,1 0 17,-1 0-17,0 0 17,0-25-17,-24 25 1,24 0 15,0-24-15,0 24 15,0 0 0,25-25-15,-24 25-1,24-25 17,-25 25 30,25 25-46,-50 0 15,25-1-15,1 1 15,48-25 16,26-74-16,0 24-15,-26 50-1,-24-25 1,25 25 15,25 25-15,24-25 15,-49 0-31</inkml:trace>
  <inkml:trace contextRef="#ctx0" brushRef="#br0" timeOffset="209182.3761">11683 5333 0,'25'0'62,"0"0"17,-1 0-64,1 0 1,0 0 15,0 0-31,0 0 16,-1 0-1,1 0 1,0 25-16,0-25 16,0 0-16,-1 0 15,-24-25-15,25 25 16,-50 0 62,1 0-62</inkml:trace>
  <inkml:trace contextRef="#ctx0" brushRef="#br0" timeOffset="209617.8498">11658 5358 0,'25'0'47,"-25"25"-16,0-1-31,0 1 16,0 0-16,-25-25 16,25 25-16,0 0 15,0-1-15,0 1 16,0 0-16,-25 0 0,25 0 15,0 24-15,-24-24 0,24 0 16,0 0-16,-25 24 0,25-24 16,0 0-1,0 0-15,-25 0 16,25-1-16,0 1 16,0-50 30,0 1-30</inkml:trace>
  <inkml:trace contextRef="#ctx0" brushRef="#br0" timeOffset="209970.9463">11633 5655 0,'25'0'0,"0"0"47,0 0-32,0 0-15,-1 0 16,1 0-16,0 0 16,0 0-1,-25-24 1,25 24-16</inkml:trace>
  <inkml:trace contextRef="#ctx0" brushRef="#br0" timeOffset="210383.8879">12129 5606 0,'25'25'62,"0"-25"-30,0 0-32,0 0 15,0 0 1,-1 0-1</inkml:trace>
  <inkml:trace contextRef="#ctx0" brushRef="#br0" timeOffset="210540.4893">12129 5730 0,'0'0'0,"-24"0"0,48 0 32,1 0-17,0 0-15,0 0 0,0 0 16</inkml:trace>
  <inkml:trace contextRef="#ctx0" brushRef="#br0" timeOffset="211607.7767">12799 5333 0,'0'25'47,"0"0"-32,0-1-15,-25-24 16,25 25-16,0 0 0,-24-25 15,24 50-15,-25-50 16,25 24-16,0 1 0,-25 0 0,25 25 16,0-26-16,-25-24 0,25 25 15,0 0-15,0 0 0,-25 0 16,25-1-16,-24 1 0,24 0 16,24-50 15,-24 0-16,0 1-15,0-1 0,25 0 0,-25 0 16,25-24-16,0 24 0,-25 0 16,25-25-16,-25 26 0,24-26 15,1 25-15,-25 0 16,25 1-16,-25-1 0,25 0 16,0 25-1,-25 25 1,0 0-16,24 24 15,-24-24 1,0 0-16,0 0 16,0-1-16,0 26 0,25-25 0,-25 0 15,0-1-15,0 1 0,0 25 16,0-25-16,0-1 16,0 1-16,-25-50 46,1 1-46</inkml:trace>
  <inkml:trace contextRef="#ctx0" brushRef="#br0" timeOffset="211762.4021">12700 5655 0,'0'-24'31,"25"24"-15,0 0-16,-1 0 0,1 0 15,0 0-15,25-25 16,-26 25-16,1 0 16,0 0-16,0-25 0</inkml:trace>
  <inkml:trace contextRef="#ctx0" brushRef="#br0" timeOffset="212568.8857">13171 5383 0,'25'0'32,"-25"24"-17,0 26 1,0-25-1,-25-25-15,25 25 0,0-1 16,-25 1-16,25 0 16,0 0-16,0 0 0,0-1 15,0 1-15,-24 0 0,24 0 16,0 0 0,0-1-16,0 1 15,0-50 16,0-24-31,0 24 16,0 0-16,24 0 16,-24-24-16,0 24 15,0 0-15,0 0 0,0 1 16,25-1-16,-25 0 0,0 0 16,25 0-1,0 25-15,-25-24 16,25 24-16,0 0 15,-1 0-15,1 24 16,-25 1 0,25 0-16,-25 0 15,0 0-15,-25-25 16,25 24-16,-25-24 0,25 25 16,-24-25-16,-1 0 15,0 25-15,0-25 16,50 0 31,0 0-32,0 0-15,-25 25 16,24-25-16,1 25 0,-25-1 16,25 1-16,-25 0 0,25 25 15,-25-26-15,0 1 16,0 0-1,0 0-15,-25-25 16,0 0-16,0 0 16,1 0-16,-1 0 15,25-25-15,-25 25 0,0 0 16,25-25-16,-25 25 0,25-25 16,0 1-1</inkml:trace>
  <inkml:trace contextRef="#ctx0" brushRef="#br0" timeOffset="212964.8725">13667 5581 0,'0'0'0,"-24"0"0,48 0 31,1 0-16,0 0-15,0 0 16,0 0 0,-1 0-16,1 0 0,0 0 15,0 0-15,0 0 0,-1 0 16,1 0 0,-25-25-1,-25 25 1,1 0-16</inkml:trace>
  <inkml:trace contextRef="#ctx0" brushRef="#br0" timeOffset="213195.2905">13791 5383 0,'-24'0'15,"24"24"16,0 1-31,24-25 0,-24 25 16,0 0-16,0 0 0,0 24 16,0-24-1,0 0-15,0 0 0,-24-25 0,24 24 16,0 1-16,0 0 0,0 0 0,0 0 31</inkml:trace>
  <inkml:trace contextRef="#ctx0" brushRef="#br0" timeOffset="214384.9405">14560 5308 0,'0'25'62,"0"0"-46,-24 0-16,24-1 16,-25 1-16,25 0 0,0 0 0,0 0 15,-25-1-15,25 26 0,0-25 16,0 0-16,-25-1 15,25 1-15,0 0 16,-25-50 15,25 0-31,0 1 16,0-1-16,0 0 16,0-25-16,0 26 15,0-1-15,25 25 0,-25-25 16,0 0-16,25-24 0,-25 24 15,25 0-15,-25 0 16,25 25-16,-1-25 0,1 25 16,-25-24-16,25 24 15,0 0-15,0 0 16,-1 24 0,-24 1-16,25-25 0,-25 25 0,0 0 15,0 0 1,0-1-16,-25 1 0,1 0 15,-1 0-15,0 0 16,0-1-16,0-24 16,1 0-16,48-24 62,1 24-62,0 0 16,0 0-16,0 24 0,-1-24 15,-24 25-15,25-25 0,-25 25 16,25 0-16,-25 0 0,0-1 16,0 1-16,0 0 0,0 25 15,0-26 1,-25-24-16,25 25 0,-49-25 16,24 0-16,0 0 15,0 0-15,-24-25 16,24 25-16,0-24 15,0-1-15,0 25 16,25-25-16,25 0 16</inkml:trace>
  <inkml:trace contextRef="#ctx0" brushRef="#br0" timeOffset="214756.9833">15205 5457 0,'0'-25'16,"0"0"-16,-25 25 15,1 0 1,-1 0-16,0 0 0,0 25 16,0 0-1,1 0-15,24 0 16,-25-25-16,25 24 0,-25 26 16,0-25-16,25 0 15,0-1-15,0 1 0,0 0 0,0 0 16,25 0-16,25-1 15,-26-24-15,1 0 16,0 0-16,0 0 0,0 0 16,24-24-16</inkml:trace>
  <inkml:trace contextRef="#ctx0" brushRef="#br0" timeOffset="215196.7089">15652 5283 0,'0'0'0,"-25"0"31,0 0 0,25 25-31,-25 0 0,25 0 16,-24 0-16,-1-1 16,25 1-16,0 0 0,-25-25 15,0 50-15,25-26 16,0 1-16,0 0 0,0 0 0,0 0 15,-25 24-15,25 1 0,0-25 16,0-1-16,0 1 0,25 0 16,-25 0-16,25 0 0,0 0 15,-25-1 1,25 1-16,-1-25 16,1-25-16,0 25 15,-25-24-15</inkml:trace>
  <inkml:trace contextRef="#ctx0" brushRef="#br0" timeOffset="215542.7024">15875 5507 0,'0'0'16,"0"-25"-16,0 50 31,-25-1-15,25 1-16,-25 0 16,25 0-16,0 0 0,0-1 0,-24 26 15,24-25-15,-25 0 0,25-1 16,0 1-16,-25 25 15,25-25-15,0 0 16,0-1 0,25-48-1,-25-1 1,0 0-16</inkml:trace>
  <inkml:trace contextRef="#ctx0" brushRef="#br0" timeOffset="216004.5212">15850 5531 0,'0'0'0,"0"-24"0,25-1 0,-25 0 16,0 0-16,25 0 0,-25 1 16,25 24-1,-1 0-15,1 0 16,0 0 0,0 0-16,0 24 0,-1 1 15,-24 0-15,0 0 16,0 0-1,-24-1-15,-1-24 0,0 25 16,0-25-16,0 25 0,-24 0 16,24-25-16,0 0 15,0 0-15,50 0 47,0 0-31,0 0-16,0 0 0,-25 25 15,24-25-15,1 24 0,0-24 16,0 25-16,0 0 0,-1 0 16,-24 0-16,25-1 15,-25 1-15,0 0 16,-25 0 0,1-25-16,-1 25 0,0-25 0,-25 0 15,26 0-15,-1 0 16,0-25-16,0 25 0,0-25 15,1 25-15,24-25 16,0 0-16</inkml:trace>
  <inkml:trace contextRef="#ctx0" brushRef="#br0" timeOffset="216293.7772">16297 5556 0,'0'-25'16,"24"25"15,1 0-31,0 0 0,0 0 15,0 0-15,24 0 16,-24 0-16,0 0 0,0 0 16,0 0-16,-25-24 31</inkml:trace>
  <inkml:trace contextRef="#ctx0" brushRef="#br0" timeOffset="216510.2243">16495 5383 0,'0'-25'0,"0"50"31,0-1-15,0 26-16,0-25 15,0 0-15,0-1 0,0 1 16,0 0-16,-25 25 0,25-26 15,-24 1-15,24 0 0,0 0 16,0 0-16</inkml:trace>
  <inkml:trace contextRef="#ctx0" brushRef="#br0" timeOffset="216866.3527">16942 5507 0,'0'-25'16,"-25"25"30,0 25-46,0-25 16,25 24-16,-25 1 0,1 0 0,24 0 16,-25-25-16,25 25 0,-25-1 15,25 26-15,-25-50 16,25 25-16,0 0 0,0-1 16,25 1-16,-25 0 15,25-25-15,0 25 16,24-25-16,-49 25 0,25-25 15,0 0-15,0 0 0,24-25 16</inkml:trace>
  <inkml:trace contextRef="#ctx0" brushRef="#br0" timeOffset="217207.9859">17190 5259 0,'24'0'0,"-24"24"15,25-24-15,0 25 16,-25 0-16,25 0 0,-25 0 15,25-1-15,-25 26 16,24-25-16,-24 0 0,25 24 0,-25-24 16,0 25-16,0-26 0,0 1 15,0 25-15,-25-1 0,25 1 16,-24-25-16,24 0 0,-25 0 16,0 24-16,0-24 0,0 0 15,1 0-15</inkml:trace>
  <inkml:trace contextRef="#ctx0" brushRef="#br0" timeOffset="287720.9596">12129 6499 0,'-24'0'15,"48"0"110,1 0-109,0 25-16,25-25 16,-25 0-1,-25 24-15,24-24 16,-48 0 31</inkml:trace>
  <inkml:trace contextRef="#ctx0" brushRef="#br0" timeOffset="287863.5931">12080 6648 0,'-25'24'16,"50"-24"-1,24 0 1,-24 0-16,0 0 0,-25-24 15,25 24-15,0 0 0</inkml:trace>
  <inkml:trace contextRef="#ctx0" brushRef="#br0" timeOffset="288433.1351">12700 6400 0,'0'0'0,"0"24"47,-25-24-31,25 25-16,0 0 0,0 0 15,-25-25-15,25 25 0,-24-1 16,24 1-16,-25 0 0,25 0 15,-25 0-15,25-1 0,-25 1 16,25 0-16,-25 0 0,25 0 16,-24-1-16,24 1 15,24-50 17,1 1-32,-25-1 15,25 25-15,-25-25 0,50-25 0,-50 26 16,24-26-16,-24 25 0,25 0 15,0-24-15,0 49 0,-25-25 16,25 0-16,-25 0 16,24 25-16,-24 50 31,0-25-15,0 24-1,-24-24-15,24 0 16,0 0-16,0 0 0,0 24 15,0-24-15,0 0 0,0 0 16,0 24-16,0-24 16,-25-25 31</inkml:trace>
  <inkml:trace contextRef="#ctx0" brushRef="#br0" timeOffset="288586.7403">12526 6722 0,'0'0'0,"25"0"31,0 0-31,0 0 16,0 0-16,-1 0 0,1-25 15,0 25-15,0 0 0</inkml:trace>
  <inkml:trace contextRef="#ctx0" brushRef="#br0" timeOffset="289264.8655">13097 6424 0,'0'0'0,"0"25"31,0 0-15,0 0-16,-25 0 16,25-1-16,0 1 15,-25 25-15,25-25 0,-25-1 0,25 1 16,0 0-16,0 0 16,-24 24-16,24-24 0,0 0 15,0 0-15,-25-25 16,25-25-1,0 0 1,0 0-16,0 1 16,0-1-16,25-25 0,-1 25 15,-24 1-15,0-1 0,25 0 16,-25 0-16,25-24 0,0 24 16,0 0-16,-1 0 15,1 25 1,0 0-16,0 25 15,0-25-15,-25 25 0,0 0 16,0 24 0,0-24-16,0 0 0,0 0 15,-25-1-15,0 1 0,0-25 16,25 25-16,-25-25 0,25 25 16,-24-25-16,-1 0 15,25 25 1,25-25-1,-1 24 1,1-24-16,0 0 0,-25 25 16,25-25-16,-25 25 0,25 0 15,0-25-15,-25 25 16,0 0-16,0-1 16,0 1-16,-25-25 0,0 0 15,0 0-15,-25 0 0,26 0 16,-1 0-16,0 0 0,0 0 15,0 0-15,1-25 0,-1 1 16,25-1-16,-25 0 16,25 0-16</inkml:trace>
  <inkml:trace contextRef="#ctx0" brushRef="#br0" timeOffset="289557.1269">13568 6697 0,'25'0'31,"0"0"-31,0 0 15,-1 0-15,1 0 0,0 0 0,25 0 16,-26 0-16,1 0 0,0 0 16,0 0-16,0 0 15</inkml:trace>
  <inkml:trace contextRef="#ctx0" brushRef="#br0" timeOffset="289734.6642">13816 6548 0,'-25'25'31,"1"0"-31,24 0 16,0 0-16,0-1 0,0 26 15,-25-25-15,25 0 0,0-1 16,0 1-16,0 0 0,-25 0 15</inkml:trace>
  <inkml:trace contextRef="#ctx0" brushRef="#br0" timeOffset="290985.7158">14486 6548 0,'0'25'47,"0"0"-32,0 0 1,0 0-16,0-1 16,0 26-1,0-25-15,-25 0 0,25-1 16,0 1-16,-25 25 0,25-25 15,0 0-15,-24-1 0,24 1 16,0 0 0,0-50-1,0 0 1,0 1-16,0-26 16,0 25-16,0 0 0,0 0 15,0 1-15,24-26 0,-24 25 16,25 0-16,-25 1 0,0-1 15,25 0-15,0 0 0,-25 0 16,25 1-16,-1 24 0,-24-25 16,50 0-16,-25 25 15,0 0-15,-1 0 16,-24 25-16,25 0 16,-25-1-1,0 1-15,0 0 16,0 0-16,-25 0 15,25-1-15,-24-24 0,-1 25 0,0-25 16,0 25-16,0-25 16,1 0-16,48 0 47,1 0-32,0 0-15,0 0 0,24 0 16,-24 25-1,0-25-15,-25 25 0,25-25 16,-25 24-16,25 1 0,-25 0 16,-25 0-1,-25 0-15,25-25 0,1 0 16,-1 25-16,-25-25 0,25 0 16,1 0-16,-1 0 15,0-25-15,0 0 16,0 0-16,25 0 0,0 0 15,25 1-15</inkml:trace>
  <inkml:trace contextRef="#ctx0" brushRef="#br0" timeOffset="306755.5877">15081 6524 0,'0'24'32,"-25"-24"-17,25 25-15,0 0 16,0 0 0,0 0-16,0-1 15,0 1-15,0 0 16,-24-25-16,24 25 15,0 0-15,0-1 0,0 1 16,-25-25-16,25 25 0,0 0 16,0 0-16,0 0 15,-25-25 1,25 24 0,0-48 15,0-1-31,0 0 15,0 0-15,25-25 16,-25 26 0,25-1-16,-25 0 0,0 0 15,0 0-15,0 1 16,24-1-16,-24 0 16,0 0-16,0 0 15,25 25-15,-25-24 0,25 24 16,0-25-1,0 25-15,-1 0 16,1 0 0,0 25-16,-25-1 15,0 1-15,0 0 16,0 0-16,0 0 16,-25-1-16,25 1 15,-25-25-15,1 0 16,-1 25-16,0-25 15,0 0 1,50 0 15,0 0-15,0 0-16,-1 0 16,1 25-16,0 0 15,-25-1 1,0 1-16,0 0 15,0 0-15,0 0 16,0 0 0,-25-25-16,0 0 15,1 0-15,-1 0 16,0 0-16,0 0 0,0 0 16,1 0-16,-1-25 15,25 0 1,0 0-16,25 25 15,24-25-15,-24 25 0,0-25 16,0 25-16</inkml:trace>
  <inkml:trace contextRef="#ctx0" brushRef="#br0" timeOffset="307087.7348">15677 6623 0,'0'0'0,"24"0"0,-24-25 0,0 0 16,25 25-1,-50 0 17,1 0-32,24 25 0,-25-25 15,0 25-15,0-25 0,0 25 16,25-1-16,-24 1 0,-1 0 15,25 0-15,-25 24 16,25-24-16,0 0 16,0 0-16,0 0 0,25-25 15,-25 25-15,25-25 0,-1 0 16,1 24-16,0-24 0,0 0 0,0 0 16,-1-24-16,26-1 15</inkml:trace>
  <inkml:trace contextRef="#ctx0" brushRef="#br0" timeOffset="307424.3487">15999 6722 0,'-25'0'15,"50"0"17,0 0-17,24 0 1,-24 0-16,0 0 15,0 0-15,0 0 0,24 0 0,-24 0 16,0 0-16,0 0 16,-50-25 15</inkml:trace>
  <inkml:trace contextRef="#ctx0" brushRef="#br0" timeOffset="307627.1487">16173 6548 0,'0'0'0,"-25"0"0,25 25 31,0 0-31,0 0 16,0 0-16,-25 24 0,25 1 15,0-25-15,0-1 0,-25 1 16,25 25-16,0-25 0,-25 0 15,25-1-15</inkml:trace>
  <inkml:trace contextRef="#ctx0" brushRef="#br0" timeOffset="310565.1333">16669 6573 0,'0'0'0,"0"-25"0,0 50 47,0 0-31,-25-25-1,25 25-15,0 0 16,-25-1-1,25 1-15,0 0 0,-25 0 16,25 0-16,0-1 16,-24 26-16,24-25 0,0 0 15,-25 0-15,25-1 0,0 26 16,-25-25 0,25 0-16,0-50 31,0 0-31,0 0 15,25 0-15,-25 1 16,0-26-16,0 0 0,25 25 16,-25 1-16,24-26 0,-24 25 15,25-24-15,-25 24 0,0 0 16,25 25-16,-25-25 0,0 0 16,25 25-16,-25-24 0,25 24 15,-1 0-15,1 0 16,0 0-16,0 0 15,-25 24-15,25 1 16,-25 0-16,0 0 16,0 0-16,-25-1 15,25 1-15,-25-25 0,25 25 0,-50-25 16,26 25-16,-1-25 16,25 25-16,-25-25 15,50 0 32,24 0-31,-49 24-16,25-24 0,-25 25 15,25-25-15,0 25 0,-25 0 16,25 0-16,-25 0 16,0-1-16,0 1 15,0 0-15,-25-25 16,0 0-16,0 0 0,0 0 15,1 0 1,-1 0-16,0 0 0,25-25 16,-25 25-16,25-25 0,-25 1 15,25-1 1,50 25-16,-25-25 16</inkml:trace>
  <inkml:trace contextRef="#ctx0" brushRef="#br0" timeOffset="310993.5488">17314 6648 0,'0'-25'0,"-25"25"32,0 0-17,0 0 1,25 25-16,-25-25 16,1 24-16,24 1 15,-25-25-15,25 25 16,-25-25-16,0 25 0,25 0 15,-25-25-15,25 24 0,0 1 16,0 0-16,0 0 0,0 0 16,0 0-16,25-1 15,0-24 1,0 25-16,0-25 0,-1 0 16,-24 25-16,25-25 0,0 0 15,0 0-15,-25-25 16,25 25-16,-25-25 15,24 25-15,-24-24 0</inkml:trace>
  <inkml:trace contextRef="#ctx0" brushRef="#br0" timeOffset="311382.8297">17785 6648 0,'0'0'0,"-25"0"32,0 0-32,1 0 15,-1 0-15,0 0 16,0 24-16,0 1 15,1 0 1,-1 0-16,25 0 16,0-1-16,-25 1 15,25 0-15,0 0 16,25 25-16,0-50 16,-25 24-16,24-24 15,1 0-15,0 0 0,0 25 16,0-25-16,-1 0 0,1 0 15,0-25-15,-25 1 0,25 24 0,-25-25 16,25 0-16</inkml:trace>
  <inkml:trace contextRef="#ctx0" brushRef="#br0" timeOffset="312606.351">18306 6424 0,'0'0'0,"0"-24"31,25 24-15,-25 24-1,-25 1 1,25 0-16,-25-25 16,25 25-16,-25-25 15,25 49-15,-25-24 0,25 0 0,-24 0 16,24 0-16,-25-1 15,25 26-15,-25-25 0,25 0 16,0-1-16,0 1 0,0 0 0,0 0 16,0 0-16,0 0 0,0-1 15,25-24-15,-25 25 0,0 0 16,25-25-16,-1 0 16,1 0-1,-25-25 1,0 0-16</inkml:trace>
  <inkml:trace contextRef="#ctx0" brushRef="#br0" timeOffset="313693.4686">18703 6623 0,'0'0'0,"25"0"15,-25-25 1,0 0 31,-25 25-47,0 0 16,0 0-1,0 0 1,1 0-16,-1 25 15,0 25-15,0-26 16,0 1-16,0 0 0,25 0 16,-24 0-16,24-1 15,0 1-15,24-25 16,1 0-16,0 0 0,0 0 16,0-25-16,0 1 15,24-26-15,-24 50 0,-25-25 16,25 0-16,0 1 0,-1-1 15,1-25-15,-25 25 0,25 1 16,-25-1-16,0 0 0,0 0 0,25 0 16,-25 1-16,0 48 47,0 1-47,-25 25 15,0-25-15,25-1 0,0 1 16,-25 25-16,25-25 0,0-1 15,0 1-15,0 0 16,-24 0-16,24 0 0,0-1 16,24 1-1,1-25 1,0-25-16,0 1 16</inkml:trace>
  <inkml:trace contextRef="#ctx0" brushRef="#br0" timeOffset="313860.0153">18901 6672 0,'25'-49'15,"-99"148"-15,123-149 0,-24-24 16,-25 124 0,0-26-16,0 1 15,-25 0-15,25 0 16,-25 0-16,25-1 16,25-24 15,-25-49-16,25 24-15</inkml:trace>
  <inkml:trace contextRef="#ctx0" brushRef="#br0" timeOffset="314227.7643">19000 6449 0,'0'-25'0,"0"50"0,-24-50 32,24 50-17,24 0 1,-24 0-16,25-25 15,0 0-15,0 0 16,0 0-16,-1 0 0,1 0 16,0 0-16,-50 25 47,0-25-47,1 24 0,-1-24 15,25 25-15,0 0 0,-25-25 16,25 25-16,0 0 15,0-1-15,0 1 16,25-25-16,-25 25 16,25-25-16,-25 25 0,0 0 31,-25-25-31,0 0 16,0 0-1,25-25 1,0 0-16</inkml:trace>
  <inkml:trace contextRef="#ctx0" brushRef="#br0" timeOffset="314452.189">19397 6400 0,'0'0'0,"0"-25"15,-25 50 1,25 24-1,-24-49-15,24 50 16,0-1-16,-25-24 0,0 0 16,25 0-16,0 0 0,-25 24 0,25-24 15,-25 0-15,25 0 0,0-1 16,0 1-16,-24 0 0</inkml:trace>
  <inkml:trace contextRef="#ctx0" brushRef="#br0" timeOffset="314796.3089">19149 6697 0,'0'-25'0,"25"1"31,0 24-31,0 0 16,24 0-16,1 0 0,-25 0 15,-1 0-15,1 0 16,0-25-16,0 25 0,-25 25 31,0-1-31,0 1 16,0 0-16,0 0 15,0 0-15,-25-25 16,25 24-16,-25 1 16,25 0-16,0-50 31,25 0-31,0 1 15,-25-1-15,25 25 16,-25-25-16,24 25 0,-24-25 16,25 25-16,0-25 0,0 25 15,0 0 1</inkml:trace>
  <inkml:trace contextRef="#ctx0" brushRef="#br0" timeOffset="314948.9171">19621 6648 0,'0'0'15,"0"24"-15,0 1 16,0 0-1,-25 0-15,25 0 16,0-1-16,-25-24 0,25 25 0,0 0 16,0 0-1,0-50 1,0 0 0,0 0-16,0-24 0</inkml:trace>
  <inkml:trace contextRef="#ctx0" brushRef="#br0" timeOffset="315056.6448">19596 6474 0,'0'-25'16</inkml:trace>
  <inkml:trace contextRef="#ctx0" brushRef="#br0" timeOffset="315577.8246">19819 6449 0,'0'-25'16,"0"50"-1,0 0 1,-25 0-16,25 0 16,-25-1-16,1 51 0,24-50 15,0-1-15,-25 1 0,25 25 16,-25-25-16,25-1 0,0 1 15,-25 0-15,25-50 32,25 0-32,0 1 15,-25-1-15,25 0 0,-25 0 16,24 0-16,1 25 16,0 0-1,0 25-15,-25 0 16,0 0-1,0 0-15,0-1 16,-25-24 0,25 25-16,-25-25 15,0 0-15,25-25 32,25 25-17</inkml:trace>
  <inkml:trace contextRef="#ctx0" brushRef="#br0" timeOffset="316085.4959">19943 6672 0,'0'0'0,"25"0"16,-25 25 15,0 0-15,0 0-16,0 0 16,0-1-16,-25-24 0,25 25 15,25-25 1,-25-25-1,25 25-15,-25-24 0,24-1 16,1 0-16,0 0 16,-25 0-16,25 25 15,-25 25 1,0 0 0,-25 0-16,25 0 15,0-1-15,0 1 16,0 0-1,25-25-15,0-25 16,-1-24-16,1-1 16,0 50-16,-25-25 15,25 0-15,-25 1 0,49-26 16,-49 25-16,25 0 0,-25 1 16,25-1-16,-25 0 0,25 0 0,-25 0 15,0 1-15,0 48 31,-25 26-15,25-25-16,0 24 0,0-24 16,-25 0-16,0 25 0,25-26 0,-24 1 15,-1 25-15,25-25 0,-25-1 16,25 1-16,0 0 0,-25 0 16</inkml:trace>
  <inkml:trace contextRef="#ctx0" brushRef="#br0" timeOffset="316232.1177">20166 6648 0,'0'-25'16,"50"25"-1,-25 0 1,-1 0-16,1 0 0,25 0 15</inkml:trace>
  <inkml:trace contextRef="#ctx0" brushRef="#br0" timeOffset="316504.4216">20464 6697 0,'0'25'47,"0"0"-31,0 0-16,-25-25 0,25 24 16,0 1-16,0 0 0,0 0 15,0-50 16,0 0-15,0 0-16</inkml:trace>
  <inkml:trace contextRef="#ctx0" brushRef="#br0" timeOffset="316639.0802">20538 6499 0,'0'0'16,"0"-25"-16,0 50 46,0 0-46,0-1 16,25-24-16,-25 25 0</inkml:trace>
  <inkml:trace contextRef="#ctx0" brushRef="#br0" timeOffset="316854.1394">20637 6697 0,'0'25'0,"0"0"16,0 0-16,0-1 15,-24 1-15,24 0 0,0 0 16,0 0-16,0-50 31,24 0-31,-24 0 16,25 0-16,0-24 0,-25 24 16,0 0-16,0 0 15,25 1-15,-25-1 0,25 0 16</inkml:trace>
  <inkml:trace contextRef="#ctx0" brushRef="#br0" timeOffset="317141.3741">20811 6821 0,'25'-25'31,"0"1"-31,0 24 16,-1-25-16,1 0 0,-25 0 16,0 0-1,0 1-15,-49 24 16,24 0 0,0 24-16,25 1 0,0 0 15,-25 0-15,25 0 16,0-1-16,25 1 0,0 0 15,24-25 1,-24 0-16,0 0 16</inkml:trace>
  <inkml:trace contextRef="#ctx0" brushRef="#br0" timeOffset="317934.3462">21134 6697 0,'24'0'47,"1"0"-47,0 0 16,0 0-1,0 0-15,-1 0 16,1 0-16,0 0 16,0 0-16</inkml:trace>
  <inkml:trace contextRef="#ctx0" brushRef="#br0" timeOffset="318456.1827">21630 6524 0,'-25'0'47,"25"24"-31,0 1-1,-25 0-15,25 0 16,-25 0 0,25-1-16,0 1 0,0 0 15,0 0-15,-25 0 16,25-1-16,0 1 0,0 0 15,0 0-15,0 0 16,25-25 0,-25 25-16,25-25 15,0 0-15,0-25 16,-1 0-16,1 0 16,0 0-16,-25 0 0,25 25 15,-25-49-15,25 49 0,-25-25 16,0 0-16,0 0 15,0 1-15,0-1 16,-25 25-16,25-25 0,0 0 16,-25 25-16,25-25 15,-25 25-15</inkml:trace>
  <inkml:trace contextRef="#ctx0" brushRef="#br0" timeOffset="319096.2007">21927 6499 0,'0'0'15,"0"25"16,0-1-31,0 1 16,0 0-16,0 0 16,0 24-16,-24-49 15,24 25-15,-25 0 0,25 25 16,-25-50-16,25 24 16,0 1-16,-25-25 15,25 25-15,0 0 0,0-50 31,0 0-15,0 0-16,25 25 16,-25-24-16,25 24 0,-25-25 15,0 0-15,25-25 0,-1 26 16,-24-1-16,25 0 0,-25 0 16,25 0-16,-25 1 0,25-1 15,0 25 16,-25 25-31,24-1 16,-24 1 0,0 0-16,0 0 0,-24 0 15,24-1 1,-50-24-16,50 25 16,-25-25-16,0 0 15,1 0-15,24 25 0,-25-25 0,50 25 47,-25 0-16,24-25-31,1 24 0,0-24 16,-25 25-16,25-25 16,0 0-16,-1 0 0,1 0 15,0-25-15,0 1 16</inkml:trace>
  <inkml:trace contextRef="#ctx0" brushRef="#br0" timeOffset="319444.3086">22151 6325 0,'24'0'0,"-24"50"32,0 74-1,25 0-16,-25-99-15,-25 123 32,25-123-32,-74 50 15,49-75 1</inkml:trace>
  <inkml:trace contextRef="#ctx0" brushRef="#br0" timeOffset="321210.2914">27732 12675 0,'-25'0'0,"0"0"15,0 0 1,25 25 31,25-25-16,0-25-31,99-124 47,49-24-16,-148 148 1,-99 149-1,74 99 16,0-148-47,0 24 31,25-74-31,-25-50 31,-25-50-15,25 51-1,-75-51 1,51 50-16,-100-99 31,49 75 1,50 49-17,149 0 16,-99 25-31,99-1 16,-99-24 0,49 0-16,26 25 15,-51-25 17,-73 0-1,-76 50 0,-49 24-15,125-74-16,-125 50 31,149-25-31,25-50 16</inkml:trace>
  <inkml:trace contextRef="#ctx0" brushRef="#br0" timeOffset="332215.4412">14436 7144 0,'-24'0'16,"48"0"109,1 0-110,0 0 1,0 0 0,0 0-16,-1 0 15,1 0 1,0 0 0,0 0-16,0 25 15,-1-25-15,1 0 0,0 0 16,25 0-1,-26 0-15,1 0 16,0 0-16,0 0 0,0 0 16,-1 0-16,1 0 15,0 0 1,0 0 0,-25 24-16,25-24 15,-1 0 1,1 0-16,0 0 15,0 0-15,0 0 16,-1 0 0,1 0-1,0 0 17,-50 0 30,0 0-46,1 0-16,-1 0 15,0 0-15,0 0 16,0 0-16,1 0 0,-1 0 16,0 0-16,0 0 0,-24-24 0,24 24 15,0 0-15,0 0 16,0-25-16,1 25 0,-26 0 0,25 0 15,0-25-15,1 25 0,-1 0 16,-25 0-16,25 0 0,1 0 16,-1 0-16,0 0 15,0 0 1,50 0 31,0 0-47,0 0 15,-1 0-15,26 0 0,-25 0 16,0 25-16,-1-25 0,1 0 16,25 0-16,-25 0 15,-1 0-15,26 0 0,-25 0 0,0 0 16,24 0-16,-24 0 0,0 0 16,0 0-16,-1 0 0,1 0 15,0 0-15,-50 0 47,0 0-31,1 0-16,-1 0 15,0 0-15,-25 0 0,26 0 16,-1 0-16,-25 0 16,-24 0-16,49 0 15,0 0-15,0 25 0,1-25 0,-1 0 16,-25 0-16,25 0 15,50 0 17,25 0-17,-25-25-15,-1 25 16,1 0-16,0 0 0,25 0 0,-26 0 16,1 0-16,0 0 0,0 0 15,0 0-15,24 0 0,-24 0 16,0 25-16,0-25 15,-1 0-15,-48 0 32,-1 0-17,-25 0 1,25 0-16,1 0 16,-1 0-16,0 0 0,-25 0 15,26 0-15,-1 0 0,0 0 16,50 0 15,0 0-31,-1 0 16,1 0-16,0 0 0,25 0 15,-26 0 1,1 0-16,0 0 16,0 0-16</inkml:trace>
  <inkml:trace contextRef="#ctx0" brushRef="#br0" timeOffset="337266.2964">28327 8136 0,'0'-25'15,"-25"25"-15,50 0 125,0 0-109,49 0 0,1 0 15,-51 0-31,76 0 16,-76 0-16,1 0 15,25 25 16,-25-25-15,-50 0 31,-25 0-16,1 0-15,-26 0-1,50 0-15,-24 0 32,24-25-32,0 25 15,0 0 1,50 0 15,25 0-15,-1 0-1,26 0 17,24 0-17,0 0 1,-49 0 15,-75 0 0,0 0-15,-99 25 15,0-25-15,0-25 15,149 25 0,0 0-15,49 0 0,25 0 15,1 0-15,-76 0-16,1 0 15,-50 0 16,1 0-31,-51 0 32,50 0-32,-99 25 15,100-25 1,-1 0 0,74 0 15,-24 0-16,50 0 1,49-25 15,-100 25-15,-98 0 0,-50 0 15,50 25-16,24-25 17,75 0-1,49-25-15,50 25-1,-99 0-15,49 0 31,-49 0-31,-50 0 32,-24 0-17,-125 0 1,75 0 15,74 0 0,50 0-15,0 0 0,74 0 15,-49 0-15,-26 0-1,1 0 16</inkml:trace>
  <inkml:trace contextRef="#ctx0" brushRef="#br0" timeOffset="338897.775">29666 8161 0,'25'0'47,"0"0"-32,0 0 1,24 0 15,1 0-15,-25 0 15,-50 0 0,0 0-15,-24 0 0,24 0-1,-25 0 1,25 0 15,100 0-15,49 0-1,-75 0 1,1 0 15,-100 0-15,-24 0 0,49 0-16,-49 0 15,49 0 1,0 0-1,50 0 1,0 0 15,0 0-31,74 0 16,-74 0-16,-1 0 16,1 0-1,-50 0 16,-24 0-15,24 0-16</inkml:trace>
  <inkml:trace contextRef="#ctx0" brushRef="#br0" timeOffset="344904.2649">12055 7640 0,'25'0'62,"0"0"-46,-25 25-16,24-25 16,1 0-1,0 0-15,0 0 16,0 0-1,0 0 1,-75 0 0,25 24-16</inkml:trace>
  <inkml:trace contextRef="#ctx0" brushRef="#br0" timeOffset="345049.8948">12030 7789 0,'0'0'0,"25"0"31,0 0-15,-25-25-16,49 25 16,-24 0-16,0 0 15,0 0-15,0 0 0,0 0 16</inkml:trace>
  <inkml:trace contextRef="#ctx0" brushRef="#br0" timeOffset="345551.1948">12601 7541 0,'0'-25'0,"-25"25"16,0 0 0,25 25-16,0-1 15,0 1-15,0 0 16,-25 0-16,25 0 0,-24-1 15,24 26-15,-25-25 16,25 0-16,-25-1 0,25 1 16,-25 0-16,25 0 0,-25 0 15,25-1-15,0 1 0,-24-25 0,24 25 16,0 0-16,0-50 31,24 25-31,-24-50 0,0 26 16,0-1-16,50-25 0,-50 25 15,25 1-15,-25-1 0,25-25 16,-1 25-16,1-24 0,-25 24 0,25 25 16,-25-25-16,25 25 0,-25-25 15,25 25-15,-25 50 32,0-25-17,0 0-15,0-1 0,0 26 16,0-25-16,0 0 0,0-1 15,0 1-15,0 0 0,0 25 16,0-26-16,0 1 0,0 0 16,0 0-16,-25-25 31</inkml:trace>
  <inkml:trace contextRef="#ctx0" brushRef="#br0" timeOffset="345697.6293">12427 7813 0,'0'0'0,"-25"-24"16,75 24-1,-25 0-15,0 0 16,-1 0-16,1 0 16,0 0-16,25 0 0</inkml:trace>
  <inkml:trace contextRef="#ctx0" brushRef="#br0" timeOffset="346313.366">12973 7640 0,'-25'0'0,"0"25"16,25-1-1,0 1-15,0 0 0,0 0 16,0 0-16,0-1 0,-25 1 16,25 25-16,0-25 0,-24-1 15,24 1-15,0 0 16,-25 0-16,25-50 31,0 0-31,0 0 16,25 1-16,-25-26 15,24 25-15,-24 0 0,0 1 16,0-1-16,25 0 0,0-49 16,0 74-16,-25-25 15,25 25-15,-25-25 0,24 25 0,1 0 16,0 0-16,0 0 16,0 25-16,-25 0 15,0-1 1,-25 1-16,0 0 0,-25 0 15,26 0-15,24-1 16,-25-24-16,25 25 31,25-25-31,-1 0 16,1 25 0,0-25-16,-25 25 0,25 0 15,-25-1-15,0 1 16,-25 0-1,0-25-15,0 25 16,1-25-16,-1 25 0,0-25 16,0 0-16,0 0 15,25-25 1,25 0 0</inkml:trace>
  <inkml:trace contextRef="#ctx0" brushRef="#br0" timeOffset="346639.5287">13320 7813 0,'0'0'0,"25"0"32,0 0-17,0 0 1,-1 0-16,26 0 0,-25 0 16,0 0-16,-1 0 15,1 0-15,0 0 0,0 0 16,-25-24-1,-25 24 1,25-25-16</inkml:trace>
  <inkml:trace contextRef="#ctx0" brushRef="#br0" timeOffset="346816.0763">13519 7665 0,'-25'0'15,"25"24"1,0 1-16,0 0 16,0 0-16,0 0 0,0 24 0,0 1 15,-25-25-15,25-1 16,0 1-16,0 0 16</inkml:trace>
  <inkml:trace contextRef="#ctx0" brushRef="#br0" timeOffset="347753.2995">14114 7739 0,'0'-25'0,"0"50"47,0 0-31,0 0-16,0-1 16,0 1-16,-25-25 0,25 25 15,0 0-15,-25 24 16,25-24-16,0 0 0,0 0 15,0 25-15,-25-50 16,25 24-16,0 1 0,0 0 16,0-50 15,0 0-31,0 1 0,0-1 16,0 0-1,0-50-15,25 51 0,0-76 16,-25 76-16,0-26 15,0 25-15,0 0 0,25 1 16,-25-1-16,25 25 16,-25-25-16,24 25 15,1 0-15,0 0 0,0 0 16,0 0-16,-25 25 0,24-25 16,1 0-16,-25 25 0,0-1 15,0 1-15,0 0 16,-25 0-16,1 0 0,-1-25 15,25 24 1,-25 1-16,0-25 0,0 0 16,50 0 31,0 0-32,0 0-15,0 0 16,-1 25-16,1 0 0,0 24 15,0-49-15,-25 25 16,0 0-16,0 0 16,-25-25-16,0 25 15,0-25-15,-24 25 16,24-25-16,0 0 16,0 0-16,1 0 15,-1 0-15,25-25 0,-25 25 16,25-25-16,0 0 0,0 0 15,25 25-15,-25-25 16</inkml:trace>
  <inkml:trace contextRef="#ctx0" brushRef="#br0" timeOffset="348103.9227">14734 7739 0,'0'-25'15,"-25"25"1,0 0 0,1 0-16,24 25 15,-25-25-15,0 0 0,0 25 16,25 0-16,-25-1 0,1 26 15,24-25 1,0 0-16,0-1 0,0 1 16,0 0-16,0 0 0,0 0 15,24-25-15,-24 25 0,25-1 16,0-24-16,0 25 0,0-25 16,24 0-16,-24 0 0,0-25 15,0 1-15,-1-1 16</inkml:trace>
  <inkml:trace contextRef="#ctx0" brushRef="#br0" timeOffset="352057.4252">14982 7888 0,'0'-25'15,"25"50"32,0-25-31,-1 0-16,1 0 16,0 25-16,0-25 15,24 0-15,-24 0 16,0 0-16,0 0 15,0 0-15,-50-25 63,25 0-63</inkml:trace>
  <inkml:trace contextRef="#ctx0" brushRef="#br0" timeOffset="352284.8969">15180 7739 0,'0'0'0,"0"-25"15,0 50 17,0 0-17,0 0 1,0 24-16,0-24 0,0 0 15,-24 0-15,24-1 0,-25 26 0,0-25 16,25 0-16,0 0 16,0-1-16</inkml:trace>
  <inkml:trace contextRef="#ctx0" brushRef="#br0" timeOffset="354154.5643">15776 7640 0,'-25'0'16,"0"0"-16,0 0 16,25 25 15,-24-1-16,24 1-15,-25 25 16,0-25-16,25-1 0,-25 1 16,25 0-16,-25 0 15,1 24-15,24-24 0,-25 0 16,25 0-16,0 0 0,0 0 16,-25-1-16,25 1 0,0 0 15,0-50 1,0 0-1,0-24-15,0 24 16,0 0-16,25-25 0,-25 26 16,25-1-16,-1-25 0,-24 25 15,25 1-15,-25-1 0,25 0 16,0 0-16,0 25 0,-1 0 16,-24-25-16,25 25 15,0 0-15,-25 25 0,25 0 16,-25 0-1,0 24-15,0-24 0,0 0 16,-25 0-16,-25-25 16,50 25-16,-24-25 15,-1 0-15,0 0 0,50 0 47,-25 24-47,25-24 16,-1 0-16,1 0 0,0 0 15,-25 25-15,25-25 0,24 25 16,-49 0-16,25 0 0,-25 0 16,0-1-1,0 1-15,-25-25 0,1 25 16,-1-25-16,0 0 16,0 0-16,0 0 15,1 0-15,-1 0 0,25-25 16,-25 25-16,0 0 15,25-25-15,25 1 16,25-1 0,-26 25-16</inkml:trace>
  <inkml:trace contextRef="#ctx0" brushRef="#br0" timeOffset="354468.75">16247 7838 0,'0'-25'0,"-25"1"15,0 24 1,1 0-16,-1 24 16,0 1-1,0 0-15,0 0 16,25 0-16,-24-1 0,24 1 15,0 0-15,0 0 16,0 0-16,0 0 0,24-25 16,-24 24-16,50 1 0,-50 0 15,25-25-15,0 0 16,-1 0-16,1 25 0,25-25 0,-25 0 16,-1 0-16,-24-25 0,25 25 0,-25-25 15,0 0-15,0 1 16</inkml:trace>
  <inkml:trace contextRef="#ctx0" brushRef="#br0" timeOffset="355680.5584">16694 7813 0,'0'0'0,"24"0"31,-24 25 32,-24-25-63,24 25 15,-25 0-15,0-25 16,25 25-16,0-1 0,-25 1 15,25 25-15,-25-25 16,25 0-16,0-1 0,0 1 16,0 25-16,0-25 0,25-1 15,-25 1-15,25-25 16,-25 25-16,25 0 16,0-25-16,-1 0 15,-24 25-15,0-50 78,0 0-62</inkml:trace>
  <inkml:trace contextRef="#ctx0" brushRef="#br0" timeOffset="356829.1755">17016 7962 0,'0'0'0,"0"25"62,-25-25-46,25 25-16,0 0 0,0 0 15,-25-1-15,25 1 16,0 0 0,0 0-16,0 0 15,0-50 17,0 0-32</inkml:trace>
  <inkml:trace contextRef="#ctx0" brushRef="#br0" timeOffset="356962.7242">16991 7913 0,'0'0'0,"0"-25"16,0 0-16,25 25 15,-25-25-15,25 25 32,-25 25-32,25 0 0,-1 0 15</inkml:trace>
  <inkml:trace contextRef="#ctx0" brushRef="#br0" timeOffset="357642.5165">17289 8037 0,'0'25'16,"0"-50"15,-25 25-31,25-25 16,-25 25-1,0-25-15,1 25 16,-1 0-16,0 25 16,0 0-16,25 0 0,-25-1 15,25 1 1,0 0-16,0 0 16,25 0-16,0-25 15,0 0-15,0 0 16,-1-25-16,1-25 0,0 50 15,-25-25-15,25 1 0,0-1 16,-1-25-16,-24 25 0,25 0 16,-25 1-16,25-1 0,-25-25 15,0 25-15,-25 50 32,25 0-17,0 0-15,-25 24 0,1-24 16,24 0-16,0 0 15,-25 25-15,25-26 16,0 1-16,0 0 0,0 0 16,25 0-1,-1-25-15,1 0 16,0 0-16,0 0 0,0 0 16,-25-25-16,24 0 15,-24 0-15,25 0 16,-25 1-16,0-1 15,25 0-15,-25 0 0,0 0 16,0 0 0,-25 25-16,0 0 15,25 25-15,-24 0 16,24 0-16,-25-25 16,25 50-16,0-26 0,0 1 15,0 0-15,25 0 16,-1-25-16,-24 25 15,25-25-15,0 0 16,0 0-16,0 0 0,-25-25 0</inkml:trace>
  <inkml:trace contextRef="#ctx0" brushRef="#br0" timeOffset="358655.9643">17661 7987 0,'25'0'0,"-25"25"47,-25-25-47,25 25 15,0 0-15,0-1 0,0 1 16,0 0-16,-25-25 16,25 25-16,0-50 47,25 25-32,-25-25-15,25 25 0,-25-25 16,0 1-16,25-1 0,-1 25 15,-24-25-15,25 25 0,-25-25 16,25 25 0,-25 25-16,0 0 15,0 0-15,0 24 16,0-24 0,0 0-16,0 0 15,25-25 16,0 0-31,-25-25 16,24 25-16,1-25 16,0 0-16,-25 0 15,25 25 1,-25-24-16,25 24 16,-25-25-16,24 25 15,1-25 1,0 25-1,-25-25 1,0 50 15,-25-25-31,25 25 16,0 0-16,0 24 0,-25-49 16,25 25-16,0 0 15,0 0-15,-24 24 0,24-24 0,0 0 16,0 0-16,-25-1 15,25 1-15,0 0 0,0 0 16,0 0-16,0-50 47,0 0-47,0 0 0,0 0 16,25 1-16,-25-1 0,24-50 15,-24 26-15,25 24 0,-25 0 0,0-24 16,25-1-16,-25 25 15,0 0-15,0 0 16,25 25-16,-25-24 16,25 24-16,-1 0 0,1 49 15,-25-24-15,0 0 16,0 0-16,0 0 16,0-1-16,-25 1 15,1 0-15,-1-25 16,0 0-16,0-25 15,25 0 1,0-24 0</inkml:trace>
  <inkml:trace contextRef="#ctx0" brushRef="#br0" timeOffset="359040.977">18281 7962 0,'0'25'47,"0"0"-47,0 0 15,-25 0-15,25-1 16,-25 26-16,25-25 16,0 0-16,25-25 15,0 0-15,0 0 16,0-25-16,-1 0 16,-24 0-16,0 0 0,0 1 15,0-1-15,0 0 0,0 0 0,-24 0 16,24 0-16,-25 25 15,50 0 17,-1 0-17,1 0-15</inkml:trace>
  <inkml:trace contextRef="#ctx0" brushRef="#br0" timeOffset="359224.5947">18554 7838 0,'0'-25'0,"-99"125"0,198-175 0,-74 50 0,-25 1 16,25-1-16,-25 50 31,-25-1-15,0 1-16,25 0 0,0 0 15,0 0-15,-25 24 0,0-24 0,25 0 16,0 0-16,0 0 0,0-1 16,0 1-16,0 0 0,0 0 15</inkml:trace>
  <inkml:trace contextRef="#ctx0" brushRef="#br0" timeOffset="359378.7973">18455 7987 0,'0'0'0,"-25"0"0,50 0 47,-1 0-47,1 0 0,0 0 16,0 0-16,0 0 0,0 0 15,-1 0-15,1 0 0</inkml:trace>
  <inkml:trace contextRef="#ctx0" brushRef="#br0" timeOffset="360141.8421">18678 8136 0,'0'0'0,"0"-25"31,25 0-31,0 1 16,-1-1-16,1 0 16,-25 0-16,0 0 15,0 0-15,-25 25 16,1 0 0,-1 25-16,25 0 15,0 0-15,0 0 0,0 0 16,25-1-1,-1-24-15,1 0 16,0 0-16,-25-24 16,50-1-16,-26 0 15,-24 0-15,25 0 0,0 0 16,0 25 0,-25 25 15,0 0-31,0 0 15,0 0-15,0 0 0,0-1 16,25-24 0,-1 0-16,1 0 15,0-24-15,0-1 16,0 25-16,-1-25 16,-24 0-1,0 50 1,0 0-1,0 0 1,-24-1-16,24 1 16,0 0-1,24-25-15,1 0 0,0-25 16,25-24-16,-50 24 16,24 0-16,1 0 0,-25 0 15,25 0-15,0-24 0,0 24 16,-1 0-16,-24 0 0,25 1 15,-25-1-15,25 25 0,-25 25 32,0-1-32,-25 1 15,25 0-15,0 0 0,-49 24 16,49-24-16,0 0 0,0 0 16,-25 0-16,0 24 0,25 1 0,0-25 15,0 0-15,0-1 16,25-24-1,-25-24-15,25-26 16,-25 25-16</inkml:trace>
  <inkml:trace contextRef="#ctx0" brushRef="#br0" timeOffset="360271.5145">19248 7962 0,'-49'0'16,"198"100"-16,-249-200 0,76 100 31,48 0-31,1 0 0,0 0 15,25 0-15,-1 0 16,-24 0-16,25 0 0,-1 0 0</inkml:trace>
  <inkml:trace contextRef="#ctx0" brushRef="#br0" timeOffset="361650.1536">19968 7987 0,'0'0'0,"-25"0"0,25-25 32,25 25 15,0 0-47,-1 0 15,1 0-15,0 0 16,0 0-16,0 0 0,-1 0 15,1-25-15,0 25 16</inkml:trace>
  <inkml:trace contextRef="#ctx0" brushRef="#br0" timeOffset="362169.504">20439 7789 0,'0'0'0,"25"0"0,0-25 15,-1 25 1,-24 25 0,-24-1-1,24 1-15,-25 0 16,25 0-16,-25 24 15,0-49-15,25 25 0,0 0 0,-25 0 16,25 0-16,-24 24 0,24-24 16,-25 0-1,25 0-15,0-50 32,25 0-32,-1 0 0,-24 1 0,25-1 15,0 0-15,0-25 16,0 1-16,-25 24 0,24 0 0,1 0 15,-25 0-15,25 1 16,-25-1-16,25 25 0,-25-25 16,25 25-1,-25 25-15,0 0 16,0 24-16,0-24 16,0 0-16,0 0 0,0 24 15,0 1-15,0-25 0,0 0 16,0-1-16,0 1 0,0 0 15,24 25-15,-24-26 0,0-48 32,0-26-17,-24 50-15</inkml:trace>
  <inkml:trace contextRef="#ctx0" brushRef="#br0" timeOffset="362333.0839">20439 8012 0,'25'0'31,"0"0"-15,-1 0-16,1 0 0,25 0 15,-25 0-15,-1 0 0,1 0 16,0 0-16,0 0 0,0-25 16,0 0-16,-1 25 15</inkml:trace>
  <inkml:trace contextRef="#ctx0" brushRef="#br0" timeOffset="362717.0895">20861 7863 0,'25'-50'31,"-75"125"-31,75-100 16,0 0 15,-50 50-31,25 0 0,0 0 16,-25-25-16,25 24 0,0 1 15,0 25-15,0-25 0,-25 0 0,25-1 16,0 1-16,0 0 15,0 0-15,0-50 32,0 0-17,25 0-15,-25 1 0,25-26 16,-25 25-16,0 0 16,25-24-16,-25 24 0,0 0 15,24 25 1,-24 25-1,25 0 1,-25-1-16,25-24 0,-25 25 16,25 0-16,-25 0 0,25-25 15,-25 25-15,24-25 16,-24 25-16,25-1 0,0-24 16,-25-24-1,0-1-15</inkml:trace>
  <inkml:trace contextRef="#ctx0" brushRef="#br0" timeOffset="362938.5253">21158 7764 0,'0'25'31,"0"-1"-31,0 1 0,0 0 16,0 0-16,0 0 0,-24-1 15,24 1-15,-25 0 0,25 0 16,0 0-16,-25 0 0,25-1 16,0 1-16,0 0 15</inkml:trace>
  <inkml:trace contextRef="#ctx0" brushRef="#br0" timeOffset="363566.9646">21406 7714 0,'0'25'63,"0"0"-63,-24 0 16,24-1-16,0 1 15,0 0-15,-25-25 0,25 25 16,0 0-16,-25 24 0,25-24 15,-25 0-15,0 0 16,25 0-16,-24-1 0,24 1 0,0 0 16,-25-25-1,25-25 1,25-24 0,-1 24-16,-24 0 15,25 0-15,-25 0 0,25-24 0,0-1 16,0 25-16,-25-24 0,24 24 15,-24 0-15,0 0 0,25 0 16,-25 1-16,25 24 16,0 0-1,-25 24-15,25 1 16,-25 0-16,0 0 16,0 0-16,0-1 0,0 1 15,24 0-15,-24 0 0,0 0 16,0-1-16,0 1 0,-24 25 15,-1-50-15,25 25 0,-25-25 16,0 25-16,0-25 0,1 0 16,-1 0-16,0 0 0,0 0 15,0-25-15,25 0 16,0 0-16</inkml:trace>
  <inkml:trace contextRef="#ctx0" brushRef="#br0" timeOffset="363834.4389">21754 7590 0,'25'0'16,"-1"25"-1,-24 0-15,0 0 0,25-1 16,-25 1-16,0 0 0,0 0 0,25 24 16,-25 1-16,0-25 15,0 24-15,0-24 0,0 0 16,-25 50-16,0-51 0,1 1 0,-1 0 16,0 0-16,0 0 0,-25-1 15</inkml:trace>
  <inkml:trace contextRef="#ctx0" brushRef="#br0" timeOffset="421308.4563">11981 9004 0,'-25'0'16,"25"25"-16,25-25 31,-1 0-15,1 0-16,0 0 15,0 0-15,0 0 16</inkml:trace>
  <inkml:trace contextRef="#ctx0" brushRef="#br0" timeOffset="422081.5356">11956 8855 0,'-25'0'0,"0"-25"16,50 50 30,0-25-30,-25 25-16,25-25 0,24 0 16,-24 0-16,0 25 15,0-25-15,-1 0 16,1 0-16,0 0 16</inkml:trace>
  <inkml:trace contextRef="#ctx0" brushRef="#br0" timeOffset="422879.029">12502 8731 0,'0'-25'31,"0"50"-16,-25 0 1,25 0 0,0 0-16,0-1 0,-25 1 15,25 0-15,0 0 0,-25 0 16,25-1-16,0 1 0,-25 0 0,25 0 16,-24 0-16,24 0 15,0-1-15,0 1 16,0-50 15,0 1-31,24-1 16,-24 0-16,25 0 15,-25 0-15,25 0 0,-25 1 16,25-26-16,-25 25 0,25 0 16,-25 1-16,24 24 0,-24-25 15,0 0-15,25 25 0,-25-25 16,25 50-1,-25 25 1,25-26-16,-25 1 16,0 0-16,0 0 15,25 24-15,-25-24 0,0 0 16,0 0-16,0 0 16,0 24-16,0-24 15,0 0-15,-25-25 16,25-25-1</inkml:trace>
  <inkml:trace contextRef="#ctx0" brushRef="#br0" timeOffset="423019.6698">12452 8954 0,'0'0'0,"-25"0"16,75 0 15,-25 0-31,-1-24 0,51 24 15,-50 0-15,-1 0 16,1-25-16</inkml:trace>
  <inkml:trace contextRef="#ctx0" brushRef="#br0" timeOffset="423569.2604">12898 8756 0,'0'-25'16,"0"50"-1,0 25 1,0-26-16,0 1 16,-24 0-16,24 0 15,0 24-15,0-24 0,-25 0 16,25 0-16,0 0 0,-25 0 16,25-1-16,-25-24 15,25-24 1,0-1-1,0 0-15,0-25 0,25 25 16,-25 1-16,25-1 0,-25 0 16,25-25-16,-1 26 15,-24-1-15,25 25 0,0-25 16,0 25-16,0 0 16,-1 25-1,1-25-15,-25 25 0,25-25 16,-25 24-16,0 1 15,0 0-15,-25 0 0,-24 0 16,-1-1-16,50 1 16,-25-25-16,25 25 0,-25-25 15,50 0 17,0 0-32,-25 25 0,25-25 15,0 0-15,-1 25 16,1-25-16,-25 25 0,25-1 15,-25 1 1,-25 0-16,0-25 16,1 0-16,-1 25 0,0-25 15,0 0-15,0 0 0,1 0 0,-1-25 16,0-25-16</inkml:trace>
  <inkml:trace contextRef="#ctx0" brushRef="#br0" timeOffset="424480.9496">14139 8334 0,'-25'0'15,"50"0"32,24 0-47,1 0 16,-25 0-16,-1 0 0,26 0 15,0 0-15,-25 0 0,74 0 16,-25 0-16,-24 0 0,49 0 16,25 0-16,-74 0 0,-1 0 15,1 25-15,-1-25 16,1 0-16,74 0 0,-74 0 16,-1 25-16,1-25 0,0 0 0,49 0 15,-50 25-15,-24-25 0,25 0 16,-1 0-16,-24 0 15,25 0-15,-25 25 0,-1-25 0,1 0 16,0 0-16,0 0 16,0-25-1,-50 25 32,0 0-31</inkml:trace>
  <inkml:trace contextRef="#ctx0" brushRef="#br0" timeOffset="428248.9057">13494 8880 0,'-25'0'0,"0"0"16,50 0 62,0 0-63,24 0 1,-24 0-16,0 0 16,0 0-16,0 0 0,-1 0 15,1 0 1</inkml:trace>
  <inkml:trace contextRef="#ctx0" brushRef="#br0" timeOffset="428500.2617">13568 8731 0,'0'0'0,"25"0"16,-25 25 15,0 25-31,0-26 16,0 1-16,-25 0 15,25 0-15,0 24 0,0-24 16,-25 0-16,25 0 0,0 0 16,0 0-16,0-1 15,0 1 1</inkml:trace>
  <inkml:trace contextRef="#ctx0" brushRef="#br0" timeOffset="429904.9546">14064 8781 0,'0'0'0,"25"0"32,-25 25-1,0-1 0,0 1-15,0 0-16,0 0 15,0 0-15,0-1 16,-25 1-16,25 0 16,0 0-16,-25-25 0,25 25 15,-24 0-15,24-1 0,-25-24 32,25-24-17,0-1-15,0 0 16,0 0-16,0 0 0,25 0 15,-25 1-15,0-1 0,24 0 16,-24 0-16,0 0 0,25 25 16,-25-24-16,25 24 0,-25-25 15,25 0-15,0 25 0,-1 0 16,-24-25-16,25 25 0,0 0 16,0 0-16,0 0 0,-1 25 15,-24 0-15,25 0 16,-25-1-16,0 1 15,-49-25-15,24 25 0,0 0 16,0 0-16,0-25 16,1 24-16,-1-24 0,0 0 15,0 0 1,50 0 15,0 0-15,0 0-1,-1 0-15,1 25 0,0 0 16,0 0-16,-25 0 16,0 0-16,0-1 15,-25 1-15,0-25 16,25 25-16,-25-25 16,1 0-16,-1 0 0,0 0 15,0 0-15,0-25 16,25 0-1,0 1-15,0-1 16,25 25-16,-25-25 0</inkml:trace>
  <inkml:trace contextRef="#ctx0" brushRef="#br0" timeOffset="430235.7089">14660 8855 0,'0'0'0,"0"-25"32,-25 25-32,0 0 0,0 25 15,0 0 1,1-25-16,-1 50 0,0-50 15,0 24-15,25 1 0,-25-25 16,25 25-16,-24 0 0,24 0 16,0 0-16,0-1 0,49 1 15,-24 0-15,0-25 16,0 0-16,-1 25 0,1-25 16,25 0-16,-25 0 0,-1 0 15,1-25-15,-25 0 16</inkml:trace>
  <inkml:trace contextRef="#ctx0" brushRef="#br0" timeOffset="431207.2202">15230 8706 0,'0'25'16,"-25"-25"0,25 25 31,-25-25-47,25 25 15,0 0-15,-24-1 16,-1-24-16,25 25 0,-25 0 15,25 0-15,0 0 0,-25 24 16,0-24-16,25 0 0,0 0 16,0 0-16,0-1 0,0 26 15,25-25-15,-25 0 0,50-25 16,-50 24-16,49-24 0,-49 25 16,25-25-16</inkml:trace>
  <inkml:trace contextRef="#ctx0" brushRef="#br0" timeOffset="431837.4208">15627 9029 0,'0'0'0,"0"-25"16,0 0-16,0 0 16,-25 1-1,0 24 1,1 0 0,-1 0-16,0 24 0,0-24 15,25 25-15,-49 0 16,24 0-16,25 0 15,0 0-15,-25-25 0,25 24 16,50-24 0,-26 0-16,1 0 15,0-24-15,25-1 16,-26 0-16,1 0 16,0 0-16,0 0 15,0-24-15,-1 24 0,1 0 16,-25 0-16,0 1 15,25-1-15,-25 0 16,0 50 0,0 0-1,-25-1 1,0 1-16,25 0 0,-24 0 0,24 0 16,-25-1-16,25 1 0,0 0 15,-25 0-15,25 0 0,0 0 16,-25 24-16,25-24 0,0 0 15,25-25 17,0-25-32,-25 0 31,0 0-15</inkml:trace>
  <inkml:trace contextRef="#ctx0" brushRef="#br0" timeOffset="432241.385">15329 8880 0,'0'-25'0,"-25"25"31,25 25-31,0 0 16,-24-25-16,-1 49 0,25-24 15,0 0-15,0 0 16,-25 0-16,25 0 16,25-50 15</inkml:trace>
  <inkml:trace contextRef="#ctx0" brushRef="#br0" timeOffset="432388.0131">15453 8781 0,'0'-25'0,"25"50"31,0-25-15</inkml:trace>
  <inkml:trace contextRef="#ctx0" brushRef="#br0" timeOffset="432829.8824">15825 9079 0,'0'-25'15,"25"0"1,0 0 0,0 0-1,-25 0-15,0 1 16,0-1-16,-25 25 16,0 0-1,0 0-15,1 25 16,24-1-1,0 1-15,-25 0 16,25 0-16,25 0 16,-1 0-16,1-25 15,0 0-15,0 0 16,0 0 0,-25-25-16,24 25 0</inkml:trace>
  <inkml:trace contextRef="#ctx0" brushRef="#br0" timeOffset="433997.3734">16073 8905 0,'0'0'0,"0"25"31,0-1-15,0 1-16,0 0 16,-24 0-16,24 0 15,0 0 1,24-25-1,1-25 1,0 0-16,-25 0 16,25 25-16,-25-25 15,25 25-15,-50 25 32,25 0-32,-25-25 15,25 25-15,0 0 16,25-25-16,0 0 15,-1 0-15,1 0 16,0-25 0,0 0-16,0 25 15,-25-25-15,0 0 0,24 0 16,-24 1 0,25 24-16,0-25 15,0 0 1,-25 50 15,-25 0-31,25-1 0,0 1 16,-25 0-16,0 25 15,25-25-15,0-1 0,0 1 16,-24 0-16,24 25 0,0-1 16,-25-24-16,25 0 0,-25 99 31,25-99 0,0-75-31,25-124 16,-25 75-1,99-75 1,-99 150-16,75-26 31,-26 124 0,-49-49-31,0 0 0,-25 0 16,1 0 0,-1-25-16,25 25 15,-25-25-15,25-25 32,25 0-32,0 0 15,-1 25-15,26-25 16,-50 0-16,25 25 0,0-24 15,-1 24 1,-24 24 15,0 1-31,-24-25 0,24 25 16,0 0-16,0 0 16,24-25-1,-24 25-15,25-25 0,0 0 16,0 0-16,-25-25 0,25 25 0,-25-25 15,24-25-15,-24 25 16,0 1-16,0-1 0,0 0 16,-24 25-16,24-25 15,0 0-15,24 25 32,1-24-17,0 24-15,0-25 0,0 25 16,24-25-16,-49 0 15,25 25-15,0-25 16,-25 50 0,-25 25-1,25-25-15,-25-1 0,25 1 16,0 0-16,0 25 0,-25-1 16,1-24-16,24 0 0,-25-25 15,25 25-15,0 0 0,-25-25 16</inkml:trace>
  <inkml:trace contextRef="#ctx0" brushRef="#br0" timeOffset="434127.0419">16743 8905 0,'-25'-25'31,"75"174"-31,0-298 31,-125 174-31,199-50 0,-99 25 0</inkml:trace>
  <inkml:trace contextRef="#ctx0" brushRef="#br0" timeOffset="434829.7135">16942 9054 0,'-25'0'0,"74"0"31,-49-25-31,25 0 16,-25 0-16,25 25 0,-25-25 16,25 25-16,-25-24 0,0-1 15,-25 25 1,0 0-16,25 25 31,-25 24-31,25-24 16,25-25-1,0 25-15,0-25 16,0 0-16,-1-25 16,1 0-16,0 25 0,-25-25 15,25 25-15,0-24 0,-1 24 16,-24-25-16,0 50 31,0-1-31,-24 1 16,24 0-16,0 0 31,24-25-31,1 0 16,0-25-1,0 25-15,0-25 0,-1 0 16,-24 50 15,0 0-15,0 0-16,0 0 15,25-25-15,0 0 16,-25-25-16,25 25 16,-25-25-16,49-25 0,-24 50 15,0-24-15,0-26 16,-25 25-16,50-24 0,-26 24 16,1 0-16,-25 0 15,25 25-15,-25-25 0,-25 75 31,0-25-31,25 0 0,-24 24 16,24-24-16,-25 0 0,0 49 16,25-49-16,-25 0 0,25 0 15,-25 0-15,25-1 0,0 26 16,-25-50-16,25 25 16</inkml:trace>
  <inkml:trace contextRef="#ctx0" brushRef="#br0" timeOffset="434974.3404">17388 8954 0,'-25'-24'0,"50"48"0,0-48 47,0 48-47,-1-24 0,1 0 15,0 0-15,0 0 0</inkml:trace>
  <inkml:trace contextRef="#ctx0" brushRef="#br0" timeOffset="435155.8753">17785 9029 0,'25'0'31,"0"0"-31,-1 0 0,1 0 0,0 0 16,25 0-16,-26 0 16</inkml:trace>
  <inkml:trace contextRef="#ctx0" brushRef="#br0" timeOffset="435591.2816">18380 8880 0,'0'0'0,"0"25"47,-25-25-47,25 25 15,-24-1-15,-1-24 0,25 25 16,0 0-16,-25-25 0,25 25 16,0 0-16,-25 0 0,25-1 15,25 1 1,0-25-16,0 0 16,-1 0-16,26-25 0,-25 1 15,0-1-15,-25 0 16,24 0-16,1-25 0,-25 26 15,0-1-15,25 0 0,-25-25 16,-25 26 0,0 24-16,1 0 15,-1 0-15,25 24 16,0 1 0,25-25-16</inkml:trace>
  <inkml:trace contextRef="#ctx0" brushRef="#br0" timeOffset="436126.5441">18752 8756 0,'0'0'0,"25"0"31,-25 25-31,0 0 0,0-1 16,0 1-16,0 0 15,-25 0-15,1 0 0,24-1 16,-25 1-16,25 0 0,-25 25 15,0-25 1,25-1-16,-25-24 16,50 0 15,-25-24-31,25-1 16,-25 0-16,50 0 0,-50 0 15,24 0-15,-24 1 0,25-1 0,0 0 16,0 0-16,0 0 0,-1 1 15,1 24 1,0 0-16,0 24 31,-25 1-31,0 0 16,0 0-16,-25 0 0,0-25 16,0 0-16,25 24 0,-24-24 15,-1 0-15,-25 25 0,25-25 16,1 0-16,-1 0 15,0 0-15,50 25 32,0-25-32,-1 25 15,1 0 1,0-25-16,0 25 16,0-25-16,-1 0 15,1 24-15,0-24 0,0 0 16,0 0-16,-1 0 0,1-24 15</inkml:trace>
  <inkml:trace contextRef="#ctx0" brushRef="#br0" timeOffset="436388.4803">19224 8756 0,'24'25'16,"-24"0"0,25 24-16,0-24 0,-25 0 15,25 0-15,0-1 16,-1 26-16,1 0 0,0-25 0,-25-1 16,0 26-16,0-25 15,-50 24-15,26-24 0,-1-25 0,0 25 16,-25 0-16</inkml:trace>
  <inkml:trace contextRef="#ctx0" brushRef="#br0" timeOffset="516295.9995">11857 10096 0,'24'0'204,"1"24"-189,0-24-15,0 0 16,24 25-1,-24-25-15,0 0 16,-25 25-16,25-25 16,0 0-16,-50 0 93,0-25-77,0 25-16,0 0 0,1 0 16,-1 0-1,0 0-15,0 0 0,0 0 16,1 0-16,-1 0 16,0 0-1,50 0 16,0 0-15,24 0 0,-24 0-16,0 0 15,0 0-15,-1 0 0,26 0 16,-25 0-16,0-25 16,-1 25-16,-48 0 62,-1 0-62,0 0 16</inkml:trace>
  <inkml:trace contextRef="#ctx0" brushRef="#br0" timeOffset="517092.3141">11931 10344 0,'-25'0'0,"25"-25"47,25 25-47,0 0 31,0 0-31,-1 0 15,1 0-15,0 0 16,0 0-16,0 0 16,-1 0-16,1 0 15,-25 25 1,-25-25 15,1 0-15,-1 0-16,0 0 15,0-25-15,0 25 16,1 0-16,-1 0 16,0 0-16,0 0 15,50 0 32,0 0-31,0 25-16,-1-25 15,1 0-15,0 0 0,0 0 16,24 0-16,-24 0 16,-25 24-16,25-24 15,-50 0 17,0 0-32,1 0 0,-1 0 15,0 0-15,-25 0 16,26-24-16,-1 24 0,0 0 15,0 0-15,0 0 16,50 0 15,0 0-31,0 0 16,24 0-16,-24 0 16,0 0-16,0 0 0</inkml:trace>
  <inkml:trace contextRef="#ctx0" brushRef="#br0" timeOffset="528867.7757">31576 12923 0,'25'0'0,"-25"25"110,0 0-63,-25 0-32,-24 24 17,24-49-32,0 50 31,0-50-31,-24 25 31,-26 24-15,1-24 31,-1 0-32,1 0 16,0-25 1,-1 0-1,-24 0 0,25 0-15,-75 0 15,124 0-31,-49 0 31,49 0-31,0 0 0,-49 0 32,49 0-32,-74-25 31,74 25-31,-50 0 15,-49-25 17,25 0-1,-25-24 0,25 24-15,-25 0 15,25-25 0,24 26 1,26-26-17,24 25 16,25 0 1,0 1-1,0-1 0,0 0-15,-25 50 15,-25 74 0,1-25-15,-1 1 15,50-50 0,25-75 1,25-49-1,-26 24-15,1 51 15,25 24-16,49 0 17,-25 49-17,26-49 17</inkml:trace>
  <inkml:trace contextRef="#ctx0" brushRef="#br0" timeOffset="530396.888">29443 12427 0,'0'25'16,"0"-50"46,25 25-15,0-25-16,24 1 1,1-1-17,24 0 16,26 0 16,-26 0-31,0 25 15,26-24 0,-26 24 1,25-25-1,1 0 0,-1 25 0,25 0 1,-75 25-17,125-25 17,-100 0-1,-24 25 0,-25-25-31,74 0 31,-74 24-15,0-24 0,49 50 15,-24-25 0,-26-25 0,1 0 1,-50 0 14</inkml:trace>
  <inkml:trace contextRef="#ctx0" brushRef="#br0" timeOffset="530708.7366">31105 12229 0,'0'0'31,"25"0"0,-25 25 1,25 49-1,-75-24 0,-49-26 0,24-24-15</inkml:trace>
  <inkml:trace contextRef="#ctx0" brushRef="#br0" timeOffset="541219.7336">12576 10120 0,'0'-24'16,"0"-1"-1,0 50 79,-25 24-78,25-24-16,-25 0 15,25 0-15,0 24 0,-24-24 16,24 0-16,0 0 15,0-1-15,-25 26 0,25-25 0,-25 0 16,25-1-16,0 1 16,-25-25-16,25 25 15,0-50 17,0 0-32,0 1 15,-25-1-15,25 0 16,0 0-16,0 0 0,25 1 15,-25-1-15,0 0 0,25 0 16,-25 0-16,25 1 0,0-1 0,-25 0 16,24 25-16,-24-25 0,25 25 15,0-25-15,0 1 16,0 24-16,-1 0 0,1 0 16,0 0-16,0 0 15,0 0 1,-1 0-16,-24 24 15,0 26 1,0-25-16,-24-25 16,24 25-16,-25-25 0,0 24 15,0 1-15,0-25 0,1 25 16,-1-25-16,0 0 16,0 0-1,50 0 16,0 0-31,0 0 16,-1 0-16,26 0 16,-25 0-16,0 0 0,-1 0 15,1 0-15,0 25 16,0 0-16,-25-1 0,0 1 16,0 0-16,0 0 0,-25 0 15,25-1 1,-25-24-16,0 25 0,1 0 0,-1-25 15,0 0-15,0 0 0,0 25 16,1-25-16,-1 0 0,0 0 16,0 0-16,0 0 15,25-25-15,-24 25 16,24-25 0,0 0-16</inkml:trace>
  <inkml:trace contextRef="#ctx0" brushRef="#br0" timeOffset="541884.3495">13246 10096 0,'0'0'0,"0"-25"47,-25 25-47,0 0 15,0 0 1,0 25 0,25-1-16,-24-24 15,24 25-15,-25 25 16,0-25-16,25-1 0,-25 1 0,25 0 15,0 0-15,-25 24 0,25-24 16,-24 0-16,24 25 0,0-26 16,0 26-16,0-25 15,0 0-15,0-1 0,24-24 0,-24 25 16,25 0-16,0-25 0,0 25 16,0-25-1,-1-25 16,-24 0-31</inkml:trace>
  <inkml:trace contextRef="#ctx0" brushRef="#br0" timeOffset="545699.186">13469 10294 0,'25'0'0,"-25"-25"0,25 25 16,-25-25-16,24 25 31,-24-24-15,-24 24 15,-1 24-16,25 1 1,-25-25-16,25 25 0,-25-25 16,25 25-16,-25-25 0,25 25 15,-24-1-15,24 1 0,-25 0 16,25 0-16,-25 0 16,25-1-16,0 1 0,-25 0 15,25-50 32,0 0-31,25 1-16,0-1 0,-25 0 0,25-25 15,-25 26-15,24-1 0,-24 0 16,50-25-16,-50 26 16,25-1-16,-25 0 0,25 25 15,-25-25-15,24 0 0,-24 50 47,0 0-31,0 0-16,0 0 0,0-1 15,0 1-15,0 0 16,25 0-16,-25 0 0,0-1 0,0 1 16,0 0-16,0 0 0,0 0 15,0-1-15,25 1 0,-25 0 16,0 0-16,0 0 15,0-1 17,-25-24-32,0-24 15,25-1 1,0 0-16</inkml:trace>
  <inkml:trace contextRef="#ctx0" brushRef="#br0" timeOffset="545879.529">13395 10418 0,'0'0'0,"-25"0"0,25-25 16,25 25-1,-1 0 1,1 0-16,0 0 0,0 0 16,24 0-16,-24 25 15,0-25-15,0 0 16,0 0-16,-1 0 15</inkml:trace>
  <inkml:trace contextRef="#ctx0" brushRef="#br0" timeOffset="546117.7918">13841 10344 0,'25'0'47,"0"0"-47,-1 0 15,1 0-15,0 0 0,0 0 16,0 0-16,-1 0 0,1 0 16,-50-25 15</inkml:trace>
  <inkml:trace contextRef="#ctx0" brushRef="#br0" timeOffset="546337.2191">13965 10195 0,'0'-25'0,"0"50"15,0 0-15,0-1 16,0 1-16,0 0 15,0 25-15,0-1 0,-25-24 16,25 0-16,0 0 0,-25-1 16,25 1-16,-24 0 0,24 0 15,0 0-15,24-25 32</inkml:trace>
  <inkml:trace contextRef="#ctx0" brushRef="#br0" timeOffset="546600.5201">14312 10319 0,'0'-25'16,"-25"25"15,1 0-16,24 25-15,-25 24 16,25-24-16,0 0 16,-25-25-16,25 25 0,0 24 15,25-24-15,0 0 16,-1-25-16,1 25 0,0-25 16,0 0-16,0-25 15</inkml:trace>
  <inkml:trace contextRef="#ctx0" brushRef="#br0" timeOffset="546823.934">14585 10071 0,'0'0'15,"25"0"-15,0 49 16,0-24-1,-25 0-15,24 0 0,-24 24 16,0 1-16,0-25 0,0 24 16,0-24-16,-24 25 0,24-25 15,-50 49-15,0-24 0,26-26 0,-1 1 16,-25 0-16</inkml:trace>
  <inkml:trace contextRef="#ctx0" brushRef="#br0" timeOffset="548753.0317">12973 11137 0,'0'0'0,"0"-25"47,0 1-16,-25 24 1,0 0-17,25 24-15,-25-24 16,1 0-16,24 25 0,0 0 0,-25-25 16,25 25-16,-25 0 15,25 0-15,0-1 0,0 1 16,0 0-16,25-25 15,0 0 1,-1-25-16,1 25 0,-25-25 16,25 25-16,-25-24 0,25-1 15,0-25-15,-1 25 0,-24 0 16,25 1-16,-25-1 0,25-25 16,0 25-16,-25 1 15,0 48 1,0 1-1,-25 0-15,25 0 16,0 0-16,0-1 0,0 1 16,-25 0-16,25 0 0,0 0 15,0 0-15,0-1 16,0 1-16,25-25 16,0 0-1,-25-25-15,25 25 0,-25-24 16,24-1-16,1 0 0,0 0 15,-25 0-15,25 25 0,-25-25 16,25 25-16,-25 25 31,-25-25-15,25 50-16,0-25 16,0 0-1,0-50 16,0 0-15,0 0-16,25 0 0,-25 0 16,0 1-16,0-1 0,0-25 15,0 25-15,25 25 0,-25-24 16,0 48 15,0 1-15,0 0-16,24-25 0,1 0 15,0 25-15,0-25 16,-25 25-16,25-25 0,-1 0 16,1 0-16,-50 0 31,25 24-15,-24-24-16,24 25 15,0 0 1,0 0-16,0 0 15,0 0-15,0-1 16,0 1-16,0 0 16,0 0-1,-25-25 1,0 0-16,0 0 16,25-25-16,0 0 15,0 0-15,50 1 16,-50-1-16,25 0 0,-1 0 15</inkml:trace>
  <inkml:trace contextRef="#ctx0" brushRef="#br0" timeOffset="548935.5693">13618 10939 0,'25'-25'15,"-174"174"-15,273-273 0,-75 74 16,-49 75 15,-24 0-31,24 0 0,-25-1 16,25 1-16,0 0 0,-25 25 15,25-26-15,-25 1 0,25 0 16,0 0-16,0 0 0,-25 24 16,25-24-16,-24-25 15,24 25-15</inkml:trace>
  <inkml:trace contextRef="#ctx0" brushRef="#br0" timeOffset="549339.5065">13469 11187 0,'25'74'15,"-50"-148"-15,25 49 0,25 25 0,0-25 16,-1 25-16,1 0 16,0-25-16,0 25 0,24 0 15,-24 0-15,0 0 0,0 0 16,0 0-16,-1 0 16,-24 25-1,0 0-15,0 0 16,0 0-16,0 0 15,0-1-15,0 1 16,0 0 0,0-50 15,25 25-31,-25-25 0,25 25 16,-25-24-16,25 24 0,0-25 15,-25 0-15,24 25 0,-24-25 16,25 25-16,0-25 0,0 25 15,-25 25 1,0 0-16,0 0 16,0 0-16,-25-25 0,25 24 15,-25 1-15,25 0 16,-25-25 0,25-25-16</inkml:trace>
  <inkml:trace contextRef="#ctx0" brushRef="#br0" timeOffset="550064.6016">13940 10939 0,'0'-25'15,"25"25"-15,0 25 16,0-25 0,-1 0-1,26 0-15,-25 0 0,0 0 16,-1 0-16,1 0 0,0 0 15,0 25 1,-25-1 0,0 1-16,-25 0 15,25 0-15,-25 0 0,0 24 16,25-24-16,0 0 0,0 0 0,-24 0 16,-1-1-16,25 1 0,0 0 15,-25-25-15,50-25 16,0 0-1,-1 25-15,1-24 16,0-1-16,0 0 0,0 0 16,-1 25-16,1 0 15,0 0-15,-25 25 16,0 0-16,0 0 16,-25-1-16,25 1 0,-25-25 15,25 25-15,-24-25 0,-1 25 16,25 0-16,-25-25 0,50 0 15,-25-25 1,25 25-16,-1-25 16,1 0-16,25 0 0,-25 1 0,0-1 15,-1 0-15,1 0 16,0 25 0,-25 25-1,-25-25-15,25 25 16,0 0-16,-25-25 0,25 24 15,0 1-15,25-25 16,0 0 0,0-25-1,0 1-15,-1-1 0,1 0 16,-25 0 0,25 25-16,-25 25 31,0 0-31,0 0 15,-25-1 1,25 1-16,0 0 16,25-25-1,-25-25-15,25 25 0,-25-25 16</inkml:trace>
  <inkml:trace contextRef="#ctx0" brushRef="#br0" timeOffset="550246.2123">14808 10964 0,'75'-100'31,"-199"324"-31,173-348 0,26 49 16,-100 125 0,25-25-16,-25-1 0,25 1 15,-25 0-15,25 25 0,-24-1 16,-1 1-16,25-25 0,0 0 16,-25-1-16,25 1 0,0 0 15,0 0-15,-25-25 0</inkml:trace>
  <inkml:trace contextRef="#ctx0" brushRef="#br0" timeOffset="550807.865">14635 11187 0,'49'99'0,"-98"-198"0,74 74 47,-1 25-47,1 0 0,25 0 16,-50-25-16,25 25 0,-1 0 15,1 0-15,0-25 0,0 25 0,0 0 16,-25 25 0,0 0-1,0 0-15,-25 0 0,25 0 16,0 24-16,-25-49 0,25 25 16,-25 0-16,25 0 15,0-50 1,0 0-1,0 0-15,0 0 0,0-24 0,0 24 16,0 0-16,25-25 16,0 26-16,-25-1 0,25 0 0,-25 0 15,0 0-15,24 25 16,-24 25 15,0 0-31,25-25 16,-25 25-16,0 0 0,0-1 15,0 1-15,25-25 16,-25 50-16,0-25 0,0 0 16,0-1-16,0 1 15,0 0 1,0 0 0,25-25-16,0 0 15,-1-25-15,-24-25 16,25 50-16,0-24 0,-25-1 15,50-25-15,-50 25 0,24 0 16,-24 1-16,0-1 16,0 0-16</inkml:trace>
  <inkml:trace contextRef="#ctx0" brushRef="#br0" timeOffset="551068.1817">15280 11311 0,'0'-25'16,"24"-24"-1,1 24 1,-25 0-16,25 25 0,-25-25 16,0 0-16,0 0 0,-25 25 15,25 25 1,-25-25-16,25 25 15,-24 0-15,24 0 0,0 0 16,0-1-16,0 1 0,24-25 16,1 25-16,0-25 0,25 0 15,-25 0-15,24 0 0,-24 0 0,0-25 16</inkml:trace>
  <inkml:trace contextRef="#ctx0" brushRef="#br0" timeOffset="553119.7854">13692 11633 0,'0'-24'16,"-25"24"0,25 24-1,-24 26-15,24-25 16,-25-25-16,25 25 0,0-1 15,-25 1-15,25 25 0,0-25 16,0-1-16,25 1 16,0-25-16,-1 0 15,1 0-15,0 0 0,25-25 16,-50 1-16,24-1 16,-24 0-16,0 0 0,25 0 0,-25-24 15,0 24-15,-25 25 16,25-25-16,-24 25 0,-26-25 0,25 25 15,0 0-15,1 25 16,-1 0-16,25 0 16,0 0-1,25-1-15,-1-24 0,1 0 16,0 0-16,0 0 16,24 0-16,-24-24 0,0 24 15,0 0-15,0 0 0,-1-25 16,26 0-16,-25 25 0,0 0 15,-1 0-15,-24-25 0,25 25 16,-25 25 0,0 25-1,-25-1-15,25-24 0,0 0 16,-24 0-16,24 24 16,0-24-16,-25 0 0,25 0 15,0-1-15,0-73 31,25 24-31,-1 0 0,-24 0 16,25 1-16,-25-1 0,25 0 16,0-25-16,-25 26 0,25-1 0,-25 0 15,24 0-15,1 25 0,0-25 16,0 1-16,0 24 16,-25 24-16,24 1 15,-24 0-15,0 0 0,0 0 16,-24 24-16,-1-49 15,0 25-15,0-25 0,0 25 0,1-25 16,-1 0 0,25 25-1,25-25 1,-1 24 0,26 1-16,-25-25 0,0 25 15,-1-25-15,1 0 16,0 0-16,0 0 0</inkml:trace>
  <inkml:trace contextRef="#ctx0" brushRef="#br0" timeOffset="555435.7599">10939 8979 0,'-25'0'63,"0"0"-48,0 0 95,50 0-1,0 0-93,0 0-16,-25-25 0,25 25 15,-1 0-15,26 0 16,-25 0-16,24-24 0,-24 24 15,25 0-15,-25 0 0,74-25 16,-49 25-16,-26 0 0,26-25 16,-25 25-16,24 0 0,1 0 0,-25 0 15,0-25 1,-1 25-16,1 0 31,-50 0 47</inkml:trace>
  <inkml:trace contextRef="#ctx0" brushRef="#br0" timeOffset="555658.7082">11509 8731 0,'25'0'16,"25"0"-1,-25 0-15,-1 0 16,1 25-16,-25 0 16,25-25-16,-25 25 0,0-1 15,0 1-15,-50 0 0,50 0 16,-24 0-16,-1-1 0,0 26 15,0-25-15,-24 25 0,24-26 16,0 1-16,25 0 0,-25 0 16</inkml:trace>
  <inkml:trace contextRef="#ctx0" brushRef="#br0" timeOffset="556292.9428">10864 10492 0,'-24'0'16,"48"0"62,1-24-62,0 24-1,0 0-15,0-25 16,-1 25-16,26-25 0,0 25 16,-26-25-16,1 25 0,25-25 0,-25 25 15,49-24-15,-24 24 0,-25 0 16,-1 0-16,1 0 0,0-25 16,-25 0 46,-25 25-62,25-25 16,-25 0-16</inkml:trace>
  <inkml:trace contextRef="#ctx0" brushRef="#br0" timeOffset="556493.2108">11237 10120 0,'49'50'0,"-98"-100"16,73 50-16,1 0 15,0 25-15,0-25 16,0 25-16,-1-25 0,26 25 16,-25-25-16,0 0 0,-1 25 15,-24-1-15,0 1 0,25 0 0,-25 0 16,0 0-16,-25-1 0,25 1 16,-49 25-16,24-25 0,0-25 15,25 24-15,-25-24 0,25 25 16,-24-25-16</inkml:trace>
  <inkml:trace contextRef="#ctx0" brushRef="#br0" timeOffset="580399.6838">10567 12725 0,'0'-25'16,"0"0"15,0 50 63,0 0-94,0 0 16,-25-25-16,25 24 0,0 1 15,-25 25-15,25-25 16,-25-1-16,25 1 0,-24 50 15,24-51-15,0 1 0,-25 0 16,25 0-16,0 0 0,-25-1 16,25 1-16,-25 0 15,25 0-15,0-50 32,25-25-32,-25 26 15,0-1-15,25 0 0,0-25 16,-25 1-16,24 24 0,-24-25 15,0 26-15,25-26 0,0 0 16,-25 26-16,25-1 0,-25 0 16,25 0-16,-25 0 15,24 25 1,-24 25 0,0 25-1,0-25-15,0-1 16,0 1-16,0 0 0,0 25 0,0-1 15,0-24-15,0 0 0,0 0 16,0-1-16,25 26 0,-25-25 16,0 0-16,0-1 0,0 1 15,0 0-15,0 0 0,0 0 16,-25-50 31,1 0-32,-1-25 1</inkml:trace>
  <inkml:trace contextRef="#ctx0" brushRef="#br0" timeOffset="580554.3806">10443 13022 0,'0'0'16,"25"0"15,-1 0-16,26 0-15,-50-24 0,25 24 16,0 0-16,-1 0 16</inkml:trace>
  <inkml:trace contextRef="#ctx0" brushRef="#br0" timeOffset="581660.7482">10517 13767 0,'0'24'46,"0"1"-30,0 0 0,0 0-16,-25 0 0,25-1 15,0 1 1,-24 0-16,24 0 0,0 0 16,0-1-16,0 1 0,0 0 15,0 0-15,0-50 31,0 0-15,0 0-16,0 1 0,0-1 16,0 0-16,0 0 0,0 0 15,24 1-15,-24-26 0,0 25 0,25 25 16,0-25-16,-25 1 0,25-1 16,0 0-16,-1 0 15,1 25 1,-25 25-1,25-25-15,-25 25 0,0 24 16,0-24-16,0 0 16,-25 0-16,25 0 15,-25-25-15,25 24 16,-24-24-16,-1 0 16,50 0 30,-1 0-30,-24 25-16,25-25 16,0 25-16,-25 0 0,25-25 0,-25 25 15,0-1-15,0 1 0,0 0 16,0 0-16,0 0 16,-25-1-16,25 1 0,0 0 15,-25-25-15,0 25 0,1-25 16,-1 0-16,0 0 15,0-25-15,0 25 16</inkml:trace>
  <inkml:trace contextRef="#ctx0" brushRef="#br0" timeOffset="582029.0284">10567 14759 0,'-25'0'31,"-25"0"-15,26 0 0,-1 25-1,0 24-15,25-24 16,0 0 0,25 0-16,0-1 0,-1-24 15,-24 25 1,50-25-16,-25 0 0,0 0 15,-1 0-15,1 0 16,-25-49-16</inkml:trace>
  <inkml:trace contextRef="#ctx0" brushRef="#br0" timeOffset="582489.6411">11137 12898 0,'0'25'15,"-25"-25"1,25 25 0,25-25-1</inkml:trace>
  <inkml:trace contextRef="#ctx0" brushRef="#br0" timeOffset="582876.362">11112 14015 0,'0'0'0,"-24"0"15,48 0 17,1 0-17,0 0-15</inkml:trace>
  <inkml:trace contextRef="#ctx0" brushRef="#br0" timeOffset="583154.5145">11088 14585 0,'0'0'0,"0"25"0,24-25 46,-24-25-46</inkml:trace>
  <inkml:trace contextRef="#ctx0" brushRef="#br0" timeOffset="588892.7645">11162 12973 0,'25'0'46,"0"0"33,0 0-64,-1 0-15,1 0 16,-25 25-16,25-25 15,0 0-15,0 24 16,-1 1-16,1-25 16,0 25-16,0-25 15,0 25-15,-1 0 16,1-1-16,0 1 16,0 0-16,-25 0 15,25-25-15,-25 25 16,24 0-16,-24-1 0,25-24 15,-25 25-15,25 0 16,0 0 0,-25 0-16,25-1 15,-1 1-15,-24 0 16,25-25-16,-25 25 0,25 0 16,-25-1-16,25 26 15,-25-25 1,25-25-16,-25 25 15,0-1-15,24 1 0,-24 0 16,25 0-16,0 0 16,0-25-16,-25 24 0,25-24 15,-1 0-15,-24 25 0,50-25 16,-25 0-16,0 0 16,24 0-16,-24 0 15,0 0-15,0 0 0,24 0 16,-24 0-16,0 0 15,0 0-15,0 0 16,-1 0-16,1 0 16,-25-25-16,25 25 15,0-24 1,0 24-16,-1-25 16,-48 25 30</inkml:trace>
  <inkml:trace contextRef="#ctx0" brushRef="#br0" timeOffset="590007.6412">11187 14610 0,'0'0'0,"-25"0"16,50 25 15,0-25 0,0 25-15,-1-25 0,-24 24-16,25-24 0,0 0 0,0 0 15,-25 25-15,25-25 0,-1 0 16,26 0-16,-25 0 0,0 0 16,-1 0-16,1 0 0,25 0 15,-25-25-15,-1 25 16,1 0-16,-25-24 0,50 24 15,-25-25-15,-1 25 16,-24-25-16,25 25 0,0-25 16,0 25-16,-25-25 0,25 25 15,-25-24-15,24-1 16,1 25-16,-25-25 0,25 0 16,0 0-16,0 1 15,-25-1-15,24 25 16,-24-25-16,25 0 15,0 0-15,-25 0 16,25 25-16,-25-24 0,25-1 16,-1 0-16,-24 0 15,25 25 17,0 0-17,0 0-15,-25-25 16,25 25-16,0 0 15,-1-24-15,1 24 16,0 0 0,0 0-1,0 0 17,-25-25-32,24 25 15,-24-25 1</inkml:trace>
  <inkml:trace contextRef="#ctx0" brushRef="#br0" timeOffset="591142.4383">12328 13519 0,'-25'0'16,"50"0"15,0 0-15,-25 24-16,25-24 15,-1 0 1,1 25-1,0-25 1,0 25-16,0-25 0,-1 25 16,1-25-16,-25 25 15,25-1-15,0-24 16,-25 25 0,0 0-16,25-25 0,-25 25 0,0 0 15,0-1-15,24 1 16,-24 0-16,0 0 15,0 0-15,0-1 16,0 1-16,0 25 16,0-25-1,-24-1-15,24 1 0,0 0 16,0 0-16,-25 0 16,25-1-16,0 1 15,0 0 1,-25 0-16,25 0 15,-25-25-15,25 24 16,0 1-16,-25-25 16,25 25-16,0 0 0,-24 0 15,-1 0 1,25-50 31,0-25-32</inkml:trace>
  <inkml:trace contextRef="#ctx0" brushRef="#br0" timeOffset="591976.1465">12452 13519 0,'0'-25'47,"25"25"-47,0 0 15,-1 0-15,1 0 16,0 0 0,0 0-16,0 0 15,-1 0-15,1 0 0,0 0 16,25 0-16,-26 0 16,1 0-16,0 0 0,0 0 15,24 25-15,-49-1 0,25-24 16,0 25-16,0 0 15,0-25-15,-25 25 0,24 0 16,1-1 0,-25 1-16,25-25 15,-25 25-15,25 0 0,0 0 16,-25 24 0,24-24-1,-24 0-15,0 0 16,0-1-16,25-24 0,-25 25 15,0 0-15,0 0 16,0 0 0,0-1-16,0 1 15,-25 0 1,1 0-16,24 0 16,0-1-16,-25-24 15,0 25-15,25 0 0,-25 0 16,0 0-1,1-1-15,-1 1 0,0-25 16,0 25-16,0 0 16,1-25-16,-1 25 0,-25-25 15,25 0 1,1 0-16,-1 0 0,-25-25 16</inkml:trace>
  <inkml:trace contextRef="#ctx0" brushRef="#br0" timeOffset="593248.0717">11187 14039 0,'0'-24'31,"25"24"-31,0 0 16,-1 0-16,1 0 0,0 0 16,0 0-1,0 0-15,-1 24 16,1-24-16,0 0 15,0 25-15,0-25 16,-1 0-16,26 25 0,-25-25 16,0 25-16,-1-25 15,1 25-15,0-1 0,-25 1 16,25-25-16,-25 25 16,49 0-16,-49 0 0,25-1 0,-25 1 15,25-25-15,0 50 0,0-25 16,-25 0-16,24-1 15,1 26-15,-25-25 16,25-25-16,-25 25 0,0-1 16,25 1-16,-25 0 0,25 0 15,-25 0-15,24-1 0,1 1 16,-25 0-16,25-25 0,-25 25 16,25 0-16,-25-1 15,25-24-15,-25 25 0,24 0 16,1 0-1,-25 0-15,25-1 0,0 1 16,0 0-16,0 0 16,-1 0-16,26-25 15,-50 24-15,25-24 16,0 0-16,24 0 16,-24 0-16,0 0 15,0 0-15,-1 0 0,1 0 0,0 0 16,0 0-16,0-24 0,-1 24 15,1 0-15,0 0 16,0 0-16,0 0 0,-1-25 16,26 25-16,-25 0 0,0 0 15,-1 0-15,-24-25 0,50 25 16,-25 0-16,0 0 0,-1 0 16,1 0-16,0 0 0,25-25 15,-26 25-15,1 0 16,0 0-16,0 0 0,25 0 0,-26 0 15,26 0-15,-25 0 0,0-25 16,-1 25-16,26-24 0,-25 24 16,0 0-16,-1-25 15,1 25-15,-25-25 47</inkml:trace>
  <inkml:trace contextRef="#ctx0" brushRef="#br0" timeOffset="593926.7772">13171 13915 0,'0'0'0,"0"25"15,0 0 1,25-25 0,0 0-1,0 0 1,0 0-16,-1 25 15,1-25-15,0 0 0,0 0 16,0 0-16,-1 25 0,51-25 16,-50 0-16,-1 0 0,1 24 0,0-24 15,49 0-15,-49 25 0,0-25 16,0 25 0,0-25-16,-1 0 15,-24-25 32,25 25-47,-25-25 16</inkml:trace>
  <inkml:trace contextRef="#ctx0" brushRef="#br0" timeOffset="594722.7924">13717 13667 0,'0'-24'16,"0"48"15,0 1-15,25 25 0,0-25-16,-25-1 15,0 1-15,24 0 16,1 0-16,-25 0 0,25-1 15,-25 1-15,25 0 0,-25 0 16,25 0-16,-25 24 0,0-24 0,24 0 16,1 24-16,-25-24 0,0 0 15,0 0-15,25 0 0,-25 49 16,0-49-16,0 0 16,25 0-16,-25-1 0,0 26 15,0-25-15,0 0 0,25-1 16,-25 1-16,0 0 0,0 0 15,0 0 1,0-1 0,0 1-1,-25-25-15,25 25 0,0 0 32,0 0-17,0-1-15,-25-24 16,25 25-1,0 0-15,0 0 16,0 0 15,0-1-15,0-48 93,25 24-93,-25-25-16,0 0 0,25 0 16</inkml:trace>
  <inkml:trace contextRef="#ctx0" brushRef="#br0" timeOffset="595235.3084">13940 13915 0,'-25'0'16,"50"0"-16,-50-24 0,1 24 0,24-25 15,0 50 32,0-1-31,0 1-16,24 25 0,-24-25 0,0-1 15,0 1-15,0 0 0,0 49 16,25-49-16,-25 25 0,0-25 16,0 24-16,0 1 0,25 24 15,-25-49-15,0 25 0,0-25 16,0-1-16,0 51 0,0-50 16,0-1-16,0 1 0,0 0 0,0 0 15,-25 24-15,25-24 0,0 0 16,0 0-16,0 0 0,0 24 15,0-24-15,0 0 16,0-50 15,0 0-15,25 25-16,-25-49 0,0 24 16,0-25-16,0-24 0</inkml:trace>
  <inkml:trace contextRef="#ctx0" brushRef="#br0" timeOffset="595741.3188">13816 13791 0,'0'0'0,"0"-24"15,0-1 1,25 25 15,0 0-15,0 25-16,-1-25 15,1 0-15,25 49 16,-25-49-16,-1 25 16,1-25-16,0 25 15,49 0-15,-49-1 0,0-24 0,25 25 16,-26 0-16,26 0 0,-25 0 15,0-1-15,-25 1 0,25-25 16,-25 25-16,24 25 0,-24-26 16,0 1-16,0 0 0,25 0 15,-25 24-15,0-24 0,0 0 16,0 0-16,0 0 0,0 0 0,-25 49 16,25-49-16,0 0 0,-24-1 15,24 1-15,-25 25 16,25-25-16,-50-1 0,25 1 0,25 0 15,-25 0-15,-24 0 0,24-1 16,0 1-16,25 0 0,-25-25 16,-24 50-16,24-50 0,0 24 15,0-24-15,1 0 16,-1 0-16,0 0 0,0 0 16,0-24-1</inkml:trace>
  <inkml:trace contextRef="#ctx0" brushRef="#br0" timeOffset="596165.9182">13419 14858 0,'0'0'0,"-24"0"0,24 25 16,24-25-1,1 0 1,0 0 0,0 0-16,-25-25 0,25 25 15,-1 0-15,26-25 16,-25 0-16,0 25 0,-1-24 0,1 24 16,25 0-16,-1-25 0,-24 25 15,0-25-15,0 25 0,0 0 16,-1-25-16,1 25 0,-25-25 15,0 1 1,0-1-16</inkml:trace>
  <inkml:trace contextRef="#ctx0" brushRef="#br0" timeOffset="596691.6154">14585 14412 0,'0'-25'16,"25"25"93,0 0-93,0 0-16,-1 0 0,1 0 16,0 0-16,0 0 0,49 0 15,-24 0-15,-25 0 0,24 0 0,-24 25 16,25-25-16,24 0 0,-49 0 16,0 0-16,-1 24 0,1-24 15,0 0-15,0 0 0,-25-24 47,0-1-47,25 25 16</inkml:trace>
  <inkml:trace contextRef="#ctx0" brushRef="#br0" timeOffset="597042.9281">15627 14064 0,'25'0'32,"0"-25"-32,-1 25 15,1 0-15,0 0 0,0 0 16,0 0-16,-1 0 0,1 25 16,0-25-16,0 0 15,-50 0 16,0 0-15</inkml:trace>
  <inkml:trace contextRef="#ctx0" brushRef="#br0" timeOffset="597303.4202">15701 14114 0,'75'-25'15,"-150"50"-15,75 0 0,-24-25 16,24 24-16,0 1 15,0 0-15,0 0 0,0 0 16,0-1-16,0 1 0,0 0 16,24 0-16,-24 25 15,0-26-15,0 1 16,0 0-16,0 25 0,0-26 0,0 1 16,0 0-16,0 0 15,0 0 1,-24-25-1,24-25 1,0 0-16,24 0 16</inkml:trace>
  <inkml:trace contextRef="#ctx0" brushRef="#br0" timeOffset="597487.5838">15776 14387 0,'0'-25'0,"25"25"31,-1 0-31,1 0 16,0 25-16,0-25 0,24 0 15,-24 0-15,0 0 0,0 0 16,0 0-16,-1-25 16</inkml:trace>
  <inkml:trace contextRef="#ctx0" brushRef="#br0" timeOffset="601195.404">12849 12675 0,'0'0'0,"-25"0"31,25-25-31,0 1 32,0-1-17,25 25 1,0-25 0,-1 25-1,1 0-15,0 0 16,0 25-1,0 0-15,-25-1 0,0 1 16,0 0-16,0 0 0,0 0 16,0-1-16,0 1 0,-25 25 15,0-25-15,0-1 0,0 1 16,25 0-16,-24 0 0,-26 24 16,25-24-16,0-25 0,1 25 15,-1 0-15,0-25 0,0 25 0,0-25 16,1 0-1,24-25 1,0 0-16,0 0 16,24 25-16,1 0 15,0 0-15,-25-25 16,25 25-16,0 0 0,-1 0 16,1 25-16,0-25 15,-25 25-15,25-25 0,0 0 16,-25 25-16,24-25 15,1 0-15,0 0 16,0 0-16,0 0 16,-1 0-1</inkml:trace>
  <inkml:trace contextRef="#ctx0" brushRef="#br0" timeOffset="602542.5068">13370 12973 0,'0'0'0,"25"-25"0,-1 25 15,1-25-15,0 25 16,0-25-16,0 25 16,-25-24-16,24 24 0,1-25 15,-25 0-15,0 0 16,0 0-1,-25 1 1,1 24 0,-1 0-1,0 24-15,0 1 16,0-25-16,25 25 0,-24 0 16,24 0-16,0-1 15,0 1-15,0 0 0,0 0 16,24-25-1,26 25-15,-25-25 16,0-25-16,-1 25 0,1-25 16,-25 0-16,25 25 0,0-49 15,-25 24-15,25 25 16,-25-25-16,0 50 31,0 0-15,0-1-16,0 1 0,0 0 15,0 0-15,0 24 0,0-24 16,0 25-16,0-25 0,0-1 16,0 51-16,0-50 15,0 24-15,0-24 0,0 25 16,0-25-16,-25 24 0,25-24 0,-25 0 16,0 0-16,0-25 15,1 0-15,-1 0 0,0 0 16,0-25-16,0 0 15,1 0-15,24 0 16,0-24-16,0 24 16,24 25-16,-24-25 0,25 0 15,0 1-15,25-1 0,-26 0 16,26 25-16,-25-25 0,0 25 16,74-50-16,-74 26 15,24 24-15,-24-25 0,0 25 0,24-25 16,-24 0-16,0 25 0,-25-25 15,25 1-15,0 24 0,-25-25 16,24 25-16,-24-25 0,0 0 16,0 0-1,-24 25-15,-1 0 16,0 0-16,0 0 16,0 0-16,1 25 15,24 0-15,-25-25 0,25 25 16,0 0-16,0-1 15,0 1 1,25-25 0,-1 0-16,1 0 0,0-25 15,0 25-15,0 0 16,-25-24-16,24 24 0,-24-25 16,0 50 15,0-1-31,0 1 15,0 0 1,25-25 0,-25 25-16,25-25 0,0 0 15,0 0-15,-25-25 16,24 25-16,-24-25 0,50 0 16,-50 1-16,25-1 0,0 25 15,-25-25-15,24-25 16,1 26-16,0 24 0,-25-25 0,25 0 15,-25 0-15,25-24 0,-25 24 16,0 0-16,25 0 0,-25 0 0,0 1 16,0-1-1,0 50 32,0-1-47,-25 1 16,25 0-16,0 25 15,0-26-15,0 1 16,0 0-16,0 25 0,0-26 16,0 1-16,0 0 0,0 0 15,0 0-15,0-1 0,0 1 16,0 0-16,0 0 16,0 0-1,0-50 16,0 0-31,-25 25 16</inkml:trace>
  <inkml:trace contextRef="#ctx0" brushRef="#br0" timeOffset="602744.1454">14213 12948 0,'25'0'31,"0"0"-31,24 0 16,-24 0-16,-25-25 0,25 25 15,0 0-15,0 0 0,-1 0 16,1-25-16,0 25 16,0 0-1</inkml:trace>
  <inkml:trace contextRef="#ctx0" brushRef="#br0" timeOffset="603304.5656">14585 13097 0,'0'0'0,"25"0"15,0 0-15,-25-25 16,25 0-16,-1 0 15,1 1-15,-25-1 16,25 25-16,-25-25 16,0 0-16,0 0 0,-25 25 31,0 0-15,1 25-16,-1-25 15,25 25-15,0 0 16,0 0-1,0-1-15,25-24 16,24 0 0,-24 0-16,0 0 15,0-24-15,24-1 0,-24 0 16,0 0-16,0 25 16,-1-49-16,-24 24 0,25 25 15,-25-25-15,0 0 16,0 50 15,0 0-31,0 0 16,0-1-16,0 1 15,0 0-15,0 0 0,0 0 16,0-1-16,25 1 16,-25 0-16,0 0 15,-25 0 1,0-25-16,1 0 15,-1 0-15,0-25 16,-25 25-16</inkml:trace>
  <inkml:trace contextRef="#ctx0" brushRef="#br0" timeOffset="606753.8142">9227 9153 0,'-24'0'15,"48"0"32,-24 25-31,0 0 0,25-1-16,-25 1 15,25 0 1,-25 0-16,0 0 15,25-25-15,-25 24 0,0 1 16,25-25-16,-25 25 16,24 0-16,-24 0 0,25-1 15,-25 1-15,25 0 16,0 25-16,-25-26 16,25 1-16,-25 0 0,0 0 15,24 24-15,-24-24 0,25 0 16,0 0-16,-25 0 15,0 24-15,25-49 0,-25 25 0,0 0 16,0 0-16,0 24 0,25-49 16,-25 25-16,0 0 0,0 0 15,24 0-15,-24-1 16,0 1-16,0 0 0,25 0 0,-25 0 16,25 24-16,-25-24 15,25-25-15,-25 25 0,25 0 16,-1 24-16,-24-24 0,0 0 15,25 0-15,-25-1 0,25 1 16,-25 0-16,0 0 0,25 0 16,-25-1-16,0 1 0,25 0 15,-25 0-15,0 0 0,0-1 0,24 1 16,-24 0-16,0 0 16,25 0-16,-25-1 0,25-24 15,-25 25-15,25 25 0,-25-25 16,25-1-16,-25 1 15,24 25-15,-24-25 0,0-1 16,25 1-16,-25 0 0,0 0 16,25 25-16,-25-26 0,25-24 15,-25 25-15,0 0 0,25 25 16,-25-26-16,0 1 0,25 0 16,-25 0-16,0 0 0,24 24 15,-24-24-15,25 0 0,-25 0 16,0-1-16,25 26 15,0 0-15,-25-26 16,25 1-16,-25 0 0,0 0 16,0 0-16,24-25 0,-24 24 15,0 1 1</inkml:trace>
  <inkml:trace contextRef="#ctx0" brushRef="#br0" timeOffset="607103.1337">9922 11708 0,'25'25'46,"-1"-25"-46,1 0 16,0 49 0,0-24-16,0 0 0,-25 0 15,25-1-15,-1 1 16,-24 0-16,25-25 16,0 25-16,0 0 0,0-25 15,-1 0 1,-24-25-1,25 25-15,-25-50 16,25 25 0,-25 1-16,25-26 15,0 25-15,-25 0 16,0 1-16,0-1 0,24-25 0</inkml:trace>
  <inkml:trace contextRef="#ctx0" brushRef="#br0" timeOffset="622497.5697">4118 10790 0,'-25'0'15,"25"25"16,0 0-15,-25-1 0,25 1-16,0 0 15,0 0-15,0 0 16,0-1-16,0 1 16,0 0-16,0 25 15,0-26-15,-25 1 16,25 0-16,0 0 0,-25-25 15,25 25-15,0 0 16,0-50 15,0 0-15,0 0-16,0-25 16</inkml:trace>
  <inkml:trace contextRef="#ctx0" brushRef="#br0" timeOffset="623237.3478">4242 10616 0,'0'0'0,"0"-24"15,0-1 1,0 0 0,-25 25-1,0 0-15,0 0 16,25-25-16,-25 25 0,1 0 16,-1 0-16,0 0 15,0 0-15,0 0 16,1 25-16,-1-25 0,0 25 0,0-25 15,0 25-15,-24-1 16,24 1-16,0 0 0,0 0 16,1 24-16,-1-24 15,0-25-15,25 25 0,-25 0 16,25 0-16,-25 49 0,25-49 16,0 0-16,-25-1 0,25 26 15,0 0-15,-24-26 0,24 26 16,0-25-16,0 0 0,0 0 15,0 24-15,0 1 0,0-25 16,0-1-16,24 1 0,1 25 16,0-25-16,0-1 0,0 1 15,0-25-15,24 50 0,-24-50 16,0 25-16,0-25 0,24 24 16,1 1-16,-25-25 0,24 0 15,-24 0-15,25 25 0,-26-25 16,51 0-16,-50 0 0,24 0 15,-24-50-15,0 50 0,49-49 16,-49 24-16,0 0 0,0 0 16,-1 1-16,-24-26 0,50 0 15,-50 1-15,0-1 0,25 25 16,-25-24-16,25-51 0,-25 76 16,0-26-16,0 0 0,0 26 15,0-1-15,0-50 0,0 26 0,-25 24 16,25 0-16,0-24 15,-25-1-15,25 25 0,-25 0 16,25 1-16,-25-1 16,1 25-16,-1 0 0,0 0 15,0 25-15,0-25 16</inkml:trace>
  <inkml:trace contextRef="#ctx0" brushRef="#br0" timeOffset="623749.9008">5259 10889 0,'24'-25'16,"-24"1"-1,0-1 1,0 0 0,-24 25-1,24-25 1,-25 25-16,0 0 0,0 0 15,0 0 1,25 25-16,-24-25 16,-1 25-16,25 0 15,-25-1-15,0-24 0,25 25 16,0 0-16,-25 25 16,25-26-16,0 1 15,0 0-15,0 0 0,0 24 16,0-24-16,25-25 15,-25 25-15,0 0 0,50-25 16,-50 25-16,25-25 0,-1 25 16,1-25-16,0 0 15,0 0-15,0 0 16,-1-25-16,-24 0 16,25 25-16</inkml:trace>
  <inkml:trace contextRef="#ctx0" brushRef="#br0" timeOffset="624518.4034">5482 10988 0,'0'0'0,"0"-24"15,25 24-15,-25-25 0,24 0 16,-48 25 62,24 25-62,-25-25-16,25 25 0,0-1 15,0 1-15,0 0 16,0 25-16,0-26 16,25-24-16,-25 25 15,0 0-15,24-25 0,1 0 0,0 0 16,0 0-1,0-25-15,-1 0 16,-24 1 0,0-1-16,0 0 0,0 0 15,0 0-15,-24 25 16,24-24-16,0-1 16,-25-25-16,0 25 15,0 25 1,25 25-1,0 0 1,25-25-16,0 0 16,0 0-16,-1 0 0,1 0 15,0 0-15,0 0 16,0 0-16,24 0 16,-24 0-16,-25-25 0,25 25 0,0 0 15,0-25-15,-1 25 16,-24-24-16,25 24 15,-50 0 17,1 24-32,-1 1 15,0 0-15,25 0 0,0 0 16,0-1 0,0 1-1,25 0-15,-25 0 0,25-25 16,-25 25-16,49-1 0,-49 1 15,25-25-15,-25 25 16,0 0 0,-25-25-16,0 25 15,1-25-15,-1 0 0,0 0 16,0 0-16,0-25 16,25 0-16,0 0 15,25 0-15</inkml:trace>
  <inkml:trace contextRef="#ctx0" brushRef="#br0" timeOffset="624797.8606">6226 10716 0,'0'0'0,"0"-25"0,0 50 47,0 24-32,-25-49-15,25 25 16,0 0-16,0 24 0,0-24 16,0 25-16,0-1 15,0 1-15,0-25 16,0 0-16,0-1 0,0 1 0,0 25 16,0-25-16,0 0 15,0-1-15,-25-24 16,25-24-1</inkml:trace>
  <inkml:trace contextRef="#ctx0" brushRef="#br0" timeOffset="624972.0793">6102 11013 0,'0'-25'16,"50"174"-16,-100-273 15,75 99 1,0 25-16,24 0 15,-24 0-15,0 0 16,0 0-16,-1-24 0,26 24 16,-25 0-16,0-25 15,-1 25-15,1 0 0</inkml:trace>
  <inkml:trace contextRef="#ctx0" brushRef="#br0" timeOffset="625215.5367">6524 10889 0,'0'0'31,"-25"0"-15,0 0-16,0 25 16,0 0-16,25 0 15,0-1-15,0 1 16,25 25-16,0-25 16,-25-1-16,0 1 15,25 0-15,0-25 16,-25 25-16,0 0 0,-25 0 15,0-25 1,-25 0 0,26 0-1</inkml:trace>
  <inkml:trace contextRef="#ctx0" brushRef="#br0" timeOffset="658378.7266">4192 12328 0,'-25'0'16,"25"-25"93,0 0-93,25 25-16,0 0 15,-25-24-15,25 24 16,-1 0-1,1 0 1,-25 24-16,25-24 16,-25 25-16,0 0 0,0 0 15,0 0-15,0-1 0,-25 1 0,25 0 16,-25 0-16,25 0 0,-49 24 16,24-49-16,25 25 0,-25 0 15,0-25-15,1 25 16,-1-25-16,0 24 0,0-24 15,0 0-15,1-24 16,24-1-16,0 0 16,0 0-16,0 0 15,24 25 1,1 0 0,0 0-16,0 0 0,0 0 15,-1 25-15,1-25 0,0 25 16,0-25-16,-25 25 0,25 0 15,-1-1-15,1-24 16,0 0 0,-25-24-1,25-1 1</inkml:trace>
  <inkml:trace contextRef="#ctx0" brushRef="#br0" timeOffset="658911.2959">4415 12055 0,'0'0'0,"-25"-25"0,1 25 16,24-25-16,-25 25 15,0 0-15,0 0 0,0 0 16,1 0 0,-1 0-16,-25 0 0,25 25 15,1-25-15,-1 0 0,-25 25 16,1 0-16,24-25 0,0 25 16,0-1-16,0 1 15,-49 25-15,49 0 0,0-26 0,1 1 16,-1 25-16,0-1 0,-25 26 15,25-50-15,25 24 0,0 1 16,-24-25-16,24 74 0,0-74 16,0 24-16,49 1 0,-49-25 15,25 24-15,25 1 0,-1-25 16,-24-1-16,25-24 0,-1 25 16,26-25-16,-26 0 0,1 0 0,0 0 15,-1-25-15,1 1 0,24-26 16,-24 25-16,-25 0 0,-1 1 15,26-26-15,-50 0 0,50-24 16,-50 24-16,24 1 0,-24-26 16,0 26-16,0-50 0,0 74 15,-24-25-15,24 25 0,-25 1 0,25-1 16,-25-25-16,0 50 16</inkml:trace>
  <inkml:trace contextRef="#ctx0" brushRef="#br0" timeOffset="659404.3975">4911 12303 0,'0'0'0,"0"-25"15,-24 25-15,48 0 32,26 0-17,-25 0-15,0 25 0,-1-25 16,1 25-16,0-25 0,25 0 15,-1 0-15,-24 0 0,0 0 16,0 0-16,-25 25 0,24-25 16,1 0-16,-50-25 31,25 0-31,-24 25 16,-1-25-16</inkml:trace>
  <inkml:trace contextRef="#ctx0" brushRef="#br0" timeOffset="659627.9616">5159 12129 0,'0'0'16,"-24"0"-1,24 25 1,0 0-16,0 0 16,0 0-16,0 0 0,0-1 0,0 26 15,0-25-15,-25 24 0,0-24 16,25 25-16,0-25 15,0-1-15,-25 26 0,25-25 16,0 0-16,0-1 0,0 1 0,25-25 31,-25-25-31,25 25 16</inkml:trace>
  <inkml:trace contextRef="#ctx0" brushRef="#br0" timeOffset="659815.595">5358 12378 0,'0'0'0,"0"24"32,0 1-17,0 0-15,0 0 0,0 0 16,0-1-16,0 1 16,-25 0-16,25 0 15,0-50 16</inkml:trace>
  <inkml:trace contextRef="#ctx0" brushRef="#br0" timeOffset="659948.336">5358 12204 0,'0'0'0,"25"25"46</inkml:trace>
  <inkml:trace contextRef="#ctx0" brushRef="#br0" timeOffset="660605.056">5507 12353 0,'0'25'0,"-75"-149"16,150 223-16,-75-50 0,0-24 0,0 0 15,0 0-15,0 0 16,0-1-16,24 1 15,-24 0-15,0 0 16,0 0-16,0-75 31,0 25-31,0 0 0,0 1 16,25-1-16,-25 0 0,25 25 16,0-50-16,-25 26 0,25 24 15,-25-25-15,24 25 16,-24 25-1,0 24-15,0-24 16,0 0 0,0 0-16,0-1 0,0 1 15,0 0-15,25-25 16,0-50 0,0 26-1,0-1-15,-1 0 0,-24 0 16,25 0-16,-25 1 15,25 24-15,-25 24 16,0 1 0,0 0-16,25 0 15,-25 0-15,0-1 16,0 1-16,25 0 0,0 0 16,-1-25-16,1 0 15,0 0-15,0 0 0,0-25 16,24 0-16,-24 0 0,0 1 15,0-1-15,-1 0 0,-24 0 16,25-24-16,-25 24 16,0 0-16,-25 0 15,1 25-15,-1 0 16,0 25-16,0 25 0,0-26 16,1 1-16,24 0 0,-25 0 15,25 49-15,0-49 0,0 0 16,25 0-16,-1-1 0,1-24 15,25 25-15,-25-25 0,24 0 16,-24 0-16,0 0 0,49 0 16,-49-49-16</inkml:trace>
  <inkml:trace contextRef="#ctx0" brushRef="#br0" timeOffset="697371.261">4043 13791 0,'0'0'0,"0"-24"0,-25 24 16,25-25-1,0 0 1,25 25-1,-25-25 48,50 25-47,-25 0-16,-1 0 15,1 25-15,0 0 0,0 0 16,-25-1-16,0 1 15,0 0-15,-25 0 16,25 0-16,-50-1 0,26-24 16,24 25-16,-50 0 0,25-25 0,25 25 15,-25-25-15,1 0 0,24 25 16,24-25 15,1 24-15,0-24-16,0 0 15,0 25-15,-1-25 0,1 0 16,0 25-16,-25 0 16,0 0-1,-25-1-15,0 1 16,1 0-16,-1-25 16,-25 25-16,25 0 0,1-25 0,-1 0 15,0 0-15,0 0 16,25-25-16,0 0 15,0 0-15,0 0 16,25 1-16,-25-1 0</inkml:trace>
  <inkml:trace contextRef="#ctx0" brushRef="#br0" timeOffset="697928.0507">4415 13494 0,'-25'-50'16,"50"100"-16,-50-125 0,1 75 0,24-24 16,-50 24-16,25-25 0,0 25 15,1-25-15,-1 25 16,0 0-16,0 0 0,0 0 15,1 25-15,-1-25 0,0 25 0,0-25 16,-24 49-16,24-49 16,0 25-16,0 0 0,-24 0 0,-26 24 15,50-24-15,-24 25 0,24-26 16,-25 26-16,25-25 0,-49 49 16,49-24-16,0-25 0,1 24 15,-1-24-15,0 74 0,25-49 16,0-25-16,0 24 0,0 1 15,25-1-15,24 51 0,-24-51 16,0-24-16,25 25 0,-26-25 0,76 24 16,-51-49-16,1 25 15,0-25-15,24 0 0,-24 0 16,74-25-16,-75 25 0,1-25 0,-1 1 16,1-26-16,24-24 0,1-1 15,-50-24-15,-1 49 16,-24 1-16,0-1 0,0 0 15,0 1-15,-24-26 0,-26 26 16,25 24-16,0 0 0,1 0 16,-51 1-16,50-1 0,1 25 0,-1 0 15,0 0-15,75 25 32,-26-1-32</inkml:trace>
  <inkml:trace contextRef="#ctx0" brushRef="#br0" timeOffset="698871.8232">5110 13816 0,'0'0'0,"0"-25"0,0 1 15,-25 24 1,25-25-16,-25 25 0,0 0 16,1 0-16,-1 0 15,0 25-15,0-25 0,0 24 16,1-24-16,-1 0 0,25 25 16,-25 0-16,25 0 15,0 0-15,25-25 16,-25 24-16,25 1 0,-1-25 0,1 25 15,0 0-15,0-25 0,-25 25 16,25-25-16,-25 24 16,24-24-16,-24 25 0,0 0 15,-24 0 1,-26-25 0,25 0-16,0 0 15,1 0-15,-1 0 16,25-25-1,25 25 1,24-25-16,-24 0 0,0 25 0,0-24 16,-1 24-16,1-25 0,25 0 15,-25 0-15,-1 25 16,1-25-16,0 1 0,0 24 16,-25-25-1,25 25-15,-25 25 31,0-1-31,0 1 16,0 0-16,-25 0 16,25 24-16,-25 1 0,25-25 15,-25 24-15,25-24 0,-25 25 16,1 49-16,24-74 0,-25 25 16,25-1-16,-25-24 0,25 25 15,-25-1-15,0-24 0,25 0 0,-24 0 16,24-50 15,0-25-31,24 1 16,-24 24-16,0-25 0,0 25 15,25-24-15,0-51 0,0 51 16,-25-1-16,25 1 0,-1-1 16,1-24-16,0 24 0,-25 25 15,25 0-15,-25 1 0,25-1 0,-1 0 16,1 0-16,0 25 15,0 0-15,0 0 16,-25 50-16,24-25 16,-24 24-1,0-24-15,0 0 0,-24-25 16,24 25-16,-25-1 0,0-24 16,0 0-16,0 25 15,1-25-15,-1 0 16,25-25-1,25 25-15,-25-24 16,24 24-16,26-25 0</inkml:trace>
  <inkml:trace contextRef="#ctx0" brushRef="#br0" timeOffset="699705.3398">5606 13866 0,'49'-75'15,"-272"224"-15,471-298 16,-322 224-16,148-174 0,-99 99 31,1 24-15,-1-24-16,0 0 15,-25 50-15,50-25 0,-24 0 16,-1-1-16,25 1 16,0 0-16,25-25 15,-1 25 1,1-25-16,0 0 0,0-50 15,0 25-15,-1 25 0,1-24 16,0-1-16,-25 0 16,25 0-16,-25 0 15,-25 25 17,25 25-32,-25 0 0,25 25 15,0-26-15,-25-24 16,25 25-16,0 0 0,0 0 15,25-25 1,0 0 0,0 0-16,0 0 0,-1 0 0,1 0 15,50 0-15,-50 0 0,24 0 16,1-25-16,-25 25 0,-1-25 16,51 0-16,-50 25 0,-1-24 15,1-1-15,0 0 16,-25 0-16,0 0 15,-25 25 1,25-24-16,-25 24 0,1 0 16,-1 0-16,0 0 15,25 24 1,-25-24-16,0 25 0,25 0 0,-24-25 16,24 25-16,-25-25 0,25 25 0,-25 24 15,25-24 1,0 0-16,0 0 0,25-1 15,0 1-15,-1-25 16,1 0-16,0 0 0,0 0 16,0 0-16,-1 0 0,1 0 15,0-49-15,25 24 0,-26 0 0,1 0 16,0 0-16,0 1 0,0-1 16,24 0-16,-49 0 15,25 0-15,-25 1 16,0-1-16,-25 25 0,0 0 15,-24 25 1,49-1-16,-25 1 0,25 0 16,0 0-16,0 0 0,0 24 15,0-24-15,25 0 16,-25 0-16,25-25 0,24 24 16,-24-24-16,0 25 0,24-25 0,-24 0 15,50-25-15,-26 25 16,-24-24-16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20" max="1366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106.34304" units="1/cm"/>
          <inkml:channelProperty channel="Y" name="resolution" value="62.42775" units="1/cm"/>
          <inkml:channelProperty channel="T" name="resolution" value="1" units="1/dev"/>
        </inkml:channelProperties>
      </inkml:inkSource>
      <inkml:timestamp xml:id="ts0" timeString="2022-03-14T04:24:26.65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3770 5383 0,'-24'0'109,"48"0"-15,1 0-94,0 0 0,0 0 15,0 0-15,-1 0 16,1 0-16,0 0 0,0 0 16,0 0-16,-1 0 15,1 0-15,0 0 16,-50 0 46,0 0-62,1 0 16,-1 0-16</inkml:trace>
  <inkml:trace contextRef="#ctx0" brushRef="#br0" timeOffset="278.3364">3845 5383 0,'-25'0'15,"25"24"32,0 1-31,0 0 0,0 25-16,0-26 15,0 1-15,0 0 0,0 0 16,-25 24-16,25-24 0,0 0 0,0 0 15,0 0-15,0 24 16,0-24-16,0 0 0,-25 0 16,25 0-1,0-1-15,0-48 32,0-1-32,0 0 15,0-25-15</inkml:trace>
  <inkml:trace contextRef="#ctx0" brushRef="#br0" timeOffset="485.8728">3795 5631 0,'25'0'62,"0"0"-46,0 0-16,-1 0 15,1 0-15,0 0 16,0 0-16,0 0 16,-1 0-16,1-25 15,0 25-15</inkml:trace>
  <inkml:trace contextRef="#ctx0" brushRef="#br0" timeOffset="705.35">4242 5531 0,'-25'0'0,"25"25"15,25-25 17,-1 25-32,1-25 15,0 0-15,0 0 16,0 25-16,-1-25 15</inkml:trace>
  <inkml:trace contextRef="#ctx0" brushRef="#br0" timeOffset="861.9809">4266 5680 0,'0'0'0,"-24"0"15,24 25-15,-25-25 16,50 0 15,-1 0-31,26 0 0,-25 0 16,24 0-16,-49-25 15,25 25-15,0 0 0</inkml:trace>
  <inkml:trace contextRef="#ctx0" brushRef="#br0" timeOffset="1549.9019">4887 5407 0,'-25'0'31,"0"0"-15,25 25-16,0 0 15,-25 0 1,25 0-16,-25-1 0,25 1 0,-25 0 15,25 0-15,-24 0 0,-1-1 16,25 1-16,-25 0 0,25 0 16,0 0-16,-25-1 0,25 1 15,0 0 1,0-50 0,25-24-1,-25 24-15,0 0 16,0 0-16,25 0 0,0 1 0,-1-51 15,-24 50-15,25 1 16,-25-1-16,0 0 0,25 0 0,-25 0 16,25 1-16,-25-1 15,0 50 17,25-25-32,-25 24 0,0 1 15,0 0-15,0 0 16,0 0-16,0 24 0,0-24 15,0 0-15,25 0 0,-25-1 16,0 26-16,0-25 0,0 0 16,0-1-16,0 1 0,0 0 15,0 0-15,0 0 16,0 0 0,0-50 15,-25 0-31</inkml:trace>
  <inkml:trace contextRef="#ctx0" brushRef="#br0" timeOffset="1718.5003">4787 5705 0,'-25'0'0,"50"0"0,-25-25 47,25 25-47,0 0 15,0 0 1,0 0-16,-1 0 16,1 0-16</inkml:trace>
  <inkml:trace contextRef="#ctx0" brushRef="#br0" timeOffset="1954.9417">5234 5333 0,'0'0'0,"0"25"31,0 0-31,-25-1 16,25 1-16,-25 0 15,25 0-15,-25-25 0,25 25 16,-24-1-16</inkml:trace>
  <inkml:trace contextRef="#ctx0" brushRef="#br0" timeOffset="3520.222">5556 5556 0,'0'25'94,"0"0"-79,0 0-15,0-1 16,-25-24-16,25 25 0,0 0 16,0 0-16,0 0 0,0-1 15,0 1-15,0 0 0,-24-25 0,24 25 16,0 0-16,0 0 15,0-50 17,0 0-32,0-25 15,0 25-15,0 1 0,0-1 16,0-25-16,24 1 0,-24 24 16,0 0-16,25 0 0,-25 0 15,25 25-15,0-24 0,-25-1 16,25 25-16,-1 0 15,1 0-15,0 0 0,-25 25 16,25-25 0,-25 24-16,0 1 0,0 0 0,0 0 15,-25 0 1,0-1-16,0 1 16,1 0-1,48-25 16,1 0-15,0 0-16,0 25 16,0-25-1,-1 25-15,-24-1 0,0 1 16,0 0-16,0 0 16,-24 0-16,-1 0 15,0-25-15,0 24 16,0-24-1,1 0-15,24-24 16,0-1 0,-25 25-16,25-25 31,25 25-15</inkml:trace>
  <inkml:trace contextRef="#ctx0" brushRef="#br0" timeOffset="3829.4934">6028 5755 0,'0'0'0,"0"-25"32,24 25-17,1 0 1,0 0-16,25 0 0,-26 0 0,1 0 16,0 0-16,0 0 0,24 0 15,-24 0-15,0 0 0,0 0 16,-25-25-1,-25 0 1</inkml:trace>
  <inkml:trace contextRef="#ctx0" brushRef="#br0" timeOffset="4032.0087">6226 5556 0,'0'0'0,"0"-25"16,0 50-1,0 25 1,0-25-16,25-1 16,-25 1-16,0 0 0,0 49 15,0-49-15,0 0 0,0 0 16,0 0-16,-25 0 16</inkml:trace>
  <inkml:trace contextRef="#ctx0" brushRef="#br0" timeOffset="4691.0175">6672 5507 0,'0'24'31,"0"1"-15,0 0-16,0 0 0,-24 0 16,24-1-16,0 1 0,0 0 15,-25 25-15,25-26 0,0 1 16,0 0-16,0 0 16,-25 0-16,25-50 31,0 0-31,0 0 15,0 0-15,0-24 16,0 24-16,0 0 0,0 0 0,25 1 16,-25-26-16,0 25 15,25 25-15,-25-25 0,24 25 16,1-24-16,-25-1 0,25 25 16,0 0-16,0 0 15,-1 0-15,-24 25 16,25-25-16,-25 24 15,0 1-15,0 0 0,-25 0 16,1 24 0,-1-49-16,0 25 15,50-25 32,0 0-31,-25 25-1,24-25-15,1 25 0,-25 0 16,25-25-16,-25 24 0,0 1 16,0 0-16,0 0 15,-25-25-15,25 25 16,-25-25-16,1 0 0,-1 0 16,0 0-16,0 0 15,25-25-15,-25 25 0,25-25 16,0 0-1,0 0-15</inkml:trace>
  <inkml:trace contextRef="#ctx0" brushRef="#br0" timeOffset="5065.1784">7243 5531 0,'0'0'0,"0"-24"31,25 24-31,-50 0 31,25 24-31,-25-24 16,0 0-16,25 25 0,-24 0 15,-1 25-15,25-26 16,0 1-16,-25 0 16,25 25-16,25-26 15,0 1-15,24 0 16,-24-25-16,0 25 16,0-25-16,-1 0 15,26 0-15,-25 0 0,0 0 16,-1-25-16,-24 0 15,25 25-15,-25-25 0</inkml:trace>
  <inkml:trace contextRef="#ctx0" brushRef="#br0" timeOffset="5336.5443">7565 5283 0,'0'0'16,"0"25"15,0 0-15,0 0-16,0 0 15,0-1-15,-24 1 16,24 0-16,-25 0 16</inkml:trace>
  <inkml:trace contextRef="#ctx0" brushRef="#br0" timeOffset="5897.4459">7739 5730 0,'25'0'47,"0"0"-32,-1 0-15,1 0 16,25 0-16,-25 0 0,-1 0 16,1 0-16,0 0 0,0 0 15,0 0-15,0 0 0,-1 0 16,-24-25 0</inkml:trace>
  <inkml:trace contextRef="#ctx0" brushRef="#br0" timeOffset="6113.5489">7962 5556 0,'-25'0'16,"25"25"0,0 0-1,0 0-15,0-1 0,0 1 16,0 0-16,0 0 0,0 24 15,0-24-15,0 0 0,0 0 16,0 0-16,0 0 0,0-1 16,0 1-16,0 0 15,25-25-15</inkml:trace>
  <inkml:trace contextRef="#ctx0" brushRef="#br0" timeOffset="6682.8389">8334 5556 0,'0'0'0,"0"25"16,0 0 0,0 0-16,0-1 0,0 1 15,0 0-15,0 25 0,0-1 0,-24-24 16,24 0-16,0 0 0,0 0 15,0-1-15,-25 1 16,25 0-16,0-50 16,0 0-1,0 1-15,25-1 16,-25-25-16,0 0 0,0 26 16,24-1-16,-24 0 0,25-25 15,0 26-15,-25-1 0,25 0 16,0 0-16,-1 25 15,-24-25-15,25 25 0,0 0 16,0 25 0,-25 0-16,25 0 15,-25 0-15,0-1 0,0 1 16,-25-25-16,25 25 0,-25-25 16,25 25-16,-25-25 0,25 25 15,25-25 1,0 0-1,-25 24-15,25-24 0,-1 25 16,-24 0-16,25 0 16,-25 0-16,0 0 0,0-1 15,-49 1-15,49 0 16,-25-25-16,0 25 16,0-25-16,0 0 0,1 0 15,-1 0-15,25-25 16,-25 25-16,25-50 15</inkml:trace>
  <inkml:trace contextRef="#ctx0" brushRef="#br0" timeOffset="6953.1961">9029 5680 0,'0'0'0,"0"-25"0,0 1 32,-25 48-17,0 1-15,25 0 16,-25-25-16,25 50 16,-24-26-16,-1 1 15,25 0-15,0 0 0,0 0 16,0 0-16,25-1 15,-1-24-15,1 0 0,0 0 16,0 0-16</inkml:trace>
  <inkml:trace contextRef="#ctx0" brushRef="#br0" timeOffset="7424.078">9327 5705 0,'24'0'32,"1"0"-32,0 0 0,0 0 15,24 0-15,-24 0 16,50 0-16,-51 0 0,1 0 16,25 0-16,-25 0 0,-1 0 15,1-25-15,-25 0 16</inkml:trace>
  <inkml:trace contextRef="#ctx0" brushRef="#br0" timeOffset="7616.0633">9599 5482 0,'0'0'16,"-24"0"-16,-1 0 15,25 25-15,-25 24 16,25 1-16,0-25 15,0-1-15,0 26 16,0 0-16,0-26 0,0 1 0,0 0 16,0 0-16,0 25 15,0-26-15</inkml:trace>
  <inkml:trace contextRef="#ctx0" brushRef="#br0" timeOffset="8085.0667">9996 5482 0,'0'-25'0,"25"25"0,-25 25 32,0 0-32,0-1 15,0 1-15,0 0 0,-25 0 16,25 0-16,-25 24 0,1-24 15,-1 0-15,25 0 0,-25-1 16,0 26-16,25-25 0,-25 0 16,50-50 15,-25 0-31,25 0 16,0-24-16,0 24 0,-1 0 15,-24 0-15,25-24 0,0-1 0,0 25 16,-25 0-16,25 1 0,-25-1 15,25 0-15,-1 25 16,-24 25 0,0 0-16,0-1 15,0 1-15,0 0 0,0 25 16,0-26-16,0 1 0,0 0 16,0 0-16,0 0 0,0 24 0,0-24 15,0 0-15,0 0 16,0 0-16,0-1 15,-24-24 1,-1 0-16</inkml:trace>
  <inkml:trace contextRef="#ctx0" brushRef="#br0" timeOffset="8228.296">9922 5779 0,'0'0'0,"-25"-24"16,50 24-1,49-25 1,-24 25-16,-25 0 0,0 0 16,-1-25-16,26 25 15</inkml:trace>
  <inkml:trace contextRef="#ctx0" brushRef="#br0" timeOffset="8813.9042">10418 5482 0,'0'25'16,"-25"-1"-1,25 1 1,0 0-16,0 0 0,0 0 0,0 24 16,-25 1-16,25-25 0,0-1 15,0 1-15,0 0 0,-24 0 16,24 0-16,-25 0 15,25-50 1,0-25 0,0 25-16,25-24 15,-25 24-15,24 0 0,-24 0 0,25 0 16,-25 1-16,25-26 0,-25 25 16,25 0-16,-25 1 0,25-1 15,-1 0-15,1 25 16,0 0-1,0 0-15,-25 25 0,25-25 16,-25 25-16,24-1 16,-24 1-16,0 0 0,0 0 15,-24 0-15,-26-1 16,25-24-16,25 25 16,-25-25-16,1 0 15,48 25 1,1-25-1,0 0 1,0 25-16,0 0 0,-1-1 16,-24 1-16,25-25 0,-25 25 15,0 0-15,0 0 16,-25-25-16,25 25 0,-49-1 16,24-24-16,0 0 15,0 0-15,1 0 0,-1-24 16,25-1-1,0-25-15</inkml:trace>
  <inkml:trace contextRef="#ctx0" brushRef="#br0" timeOffset="9056.3287">10914 5383 0,'0'0'0,"25"0"0,-25-25 0,0 0 16,0 50 15,-25-25-15,25 25-16,-25 24 16,25-24-16,0 0 15,-25-25-15,25 25 0,0-1 16</inkml:trace>
  <inkml:trace contextRef="#ctx0" brushRef="#br0" timeOffset="9418.6038">11187 5531 0,'0'-24'32,"-25"24"-1,25 24-31,-25-24 16,-24 25-16,49 0 15,-25-25-15,25 25 0,-25-25 16,25 25-16,-25 24 0,0-24 15,25 0-15,0 0 16,0-1-16,0 1 0,0 0 0,25-25 16,-25 25-16,25-25 0,25 25 15,-26-25-15,1 25 16,0-25-16,0 0 0,25 0 16,-26 0-16,1-25 0,0 25 15,0-25-15,-25 0 16</inkml:trace>
  <inkml:trace contextRef="#ctx0" brushRef="#br0" timeOffset="9777.7301">11509 5308 0,'0'25'31,"0"0"-31,0 0 16,-24-1-16,24 1 16,-25 0-16,25 0 0,-25-25 15,0 25-15</inkml:trace>
  <inkml:trace contextRef="#ctx0" brushRef="#br0" timeOffset="66831.6104">30931 12874 0,'-24'0'16,"24"24"62,-25-24-62,0 25 15,0 25 0,0-50-31,1 25 16,-1-25-1,0 49 17,0-49-32,-24 25 31,24 0-31,0 0 16,0-25-16,0 24 31,-24-24 0,-1 25-15,1-25 15,-1 25-15,0-25 15,1 0 0,-26 0-15,26 25 15,-1-25 0,0 0 0,1 0 1,-1-25-1,25 0-15,-24 25 15,-1 0-16,25 0 17,-24-25-1,24 25 0,-25-24 0,-24-1 1,49 0-1,-24-25 0,49 26-31,-25-1 16,25 0-1,0 0 1,-25 0 15,25 1 1,0 48 14,-25 26-14,0 24-1,25-49-15,-24 0 15,24 0-31,0-50 47,74-49-16,-49-26 0,0 76 0,-1 24 1,1 24-17,99 26 17,-49-50-1,-51-25-16</inkml:trace>
  <inkml:trace contextRef="#ctx0" brushRef="#br0" timeOffset="70148.9424">6697 5011 0,'0'-25'15,"-25"25"79,25 25-78,-24-25-1,24 24 1,-25-24-16,25 25 16,-25 0-1,0 0-15,25 0 16,-25-25-16,25 24 16,0 1-16,-24-25 0,24 25 15,-25 0 1,25 0-16,0-1 15,-25-24-15,25 25 16,0 0-16,0 0 0,-25-25 16,25 25-16,0-1 0,0 1 15,0 0-15,-25 0 16,25 0-16,0-1 16,0 1-16,0 0 15,0 0-15,0 0 0,0-1 16,0 1-16,0 25 15,0-25-15,0-1 16,0 1 0,0 0-16,0 0 15,0 0-15,0 0 0,0-1 16,0 1-16,25-25 0,-25 25 16,0 25-16,25-26 15,-25 1-15,25 25 16,-25-25-16,0-1 15,25 1-15,-1 25 16,-24-25-16,25-1 16,-25 1-16,25-25 15,-25 25-15,25-25 16,0 0-16</inkml:trace>
  <inkml:trace contextRef="#ctx0" brushRef="#br0" timeOffset="71483.7158">8954 4738 0,'0'0'0,"25"0"31,-25 24 0,25-24-15,-25 25-16,0 0 0,0 0 16,25-25-1,-25 25-15,0 0 16,25-25-16,-25 24 0,0 1 15,25-25-15,-25 25 16,0 0-16,24 0 16,-24-1-16,0 1 0,0 0 15,25 0-15,-25 0 16,0-1 0,25-24-16,-25 25 0,0 0 15,25 0 1,-25 0-16,0-1 15,0 1-15,0 0 16,25 0-16,-25 0 16,0-1-16,0 1 15,24 0-15,-24 0 16,0 0-16,0-1 0,0 1 16,0 0-1,0 0-15,0 0 16,0-1-16,0 1 15,0 0-15,0 0 16,0 0 0,-24-1-16,24 1 15,0 0-15,0 0 16,0 0-16,-25 0 16,25-1-16,0 1 15,-25-25 1,25 25-16,0 0 0,0 0 15,0-1 1,-25 1-16,25 0 16,-25 0-1,25 0-15,0-1 0,-24 1 16,24 0-16,0 0 16,-25-25-16,25 25 15,0-1-15,-25 1 16,25 0-1,-25-25-15,25 25 16,-25-25-16</inkml:trace>
  <inkml:trace contextRef="#ctx0" brushRef="#br0" timeOffset="72201.0671">4415 6896 0,'-25'0'16,"1"0"-16,-1 0 16,74 0 15,-24 0-31,-25 25 16,25-25-16,0 0 15,0 0-15,-1 0 16</inkml:trace>
  <inkml:trace contextRef="#ctx0" brushRef="#br0" timeOffset="72341.7027">4341 7069 0,'0'25'0,"25"-25"31,-1 0-16,1 0-15,74 0 16</inkml:trace>
  <inkml:trace contextRef="#ctx0" brushRef="#br0" timeOffset="72905.0251">4986 6821 0,'-25'0'31,"25"25"-15,0 0-1,-25 0-15,25 0 0,0-1 16,-25 1-16,1 50 15,24-51-15,-25 1 0,25 0 16,-25 0-16,25 49 0,-25-49 16,25 0-16,-25 0 0,25-1 15,-25 1-15,25 0 0,25-50 32,0 0-17,-25 1-15,25-26 0,0 0 16,0 1-16,-25 24 0,24-25 15,26 1-15,-25-26 0,0 51 16,-25-1-16,24 25 16,-24-25-16,0 0 15,0 50 1,0 0 0,0 0-16,0-1 0,0 1 0,0 0 15,0 25-15,25-1 0,-25-24 16,0 0-16,0 0 15,25 49-15,-25-49 0,0 0 0,0-1 16,0 1-16,0 0 16,-25-25-1,25-25 1,0 0-16,-25 25 16</inkml:trace>
  <inkml:trace contextRef="#ctx0" brushRef="#br0" timeOffset="73033.7062">4911 7169 0,'-24'0'16,"48"0"15,26 0-31,-50-25 16,25 25-16,0 0 0,24-25 0</inkml:trace>
  <inkml:trace contextRef="#ctx0" brushRef="#br0" timeOffset="73251.1686">5358 6772 0,'0'-25'0,"0"50"31,0-1-16,0 1-15,-25 0 16,25 0-16,0 0 16,0 0-1,-25-1-15</inkml:trace>
  <inkml:trace contextRef="#ctx0" brushRef="#br0" timeOffset="73854.5748">5531 6871 0,'0'25'31,"0"0"-15,0-1-16,0 1 0,-24 0 15,24 0-15,0 24 0,0-24 0,-25 0 16,25 0-16,0 0 0,0-1 15,-25 26-15,25-25 0,0 0 16,0-1-16,0 1 16,0-50 15,0-24-31,25 24 0,-25 0 0,0 0 16,0 1-16,25-51 15,-25 50-15,24-24 0,-24 24 0,0 0 16,25 0-16,-25-24 15,25 24-15,-25 0 16,25 25-16,-25-25 0,25 25 16,-1 0-16,1 25 15,-25 0 1,0 0-16,0 24 16,-25-49-16,25 25 15,-24 0-15,-1 0 16,0 0-16,25-1 15,25-24 17,0 0-32,-1 0 15,1 0-15,0 0 0,0 0 16,0 25-16,-1-25 0,-24 25 16,25 0-16,-25 0 15,0-1-15,-49-24 0,24 25 16,0-25-16,0 25 0,-24-25 15,24 25-15,0-25 0,0 0 16,0 0-16,1-25 16</inkml:trace>
  <inkml:trace contextRef="#ctx0" brushRef="#br0" timeOffset="76480.2492">6077 7020 0,'25'0'62,"0"0"-62,0 0 16,-1 0-1,1 0-15,0 0 0,0 0 16,0 0-16,-1 0 0,1 0 16,0 0-16,0 0 15,-25-25 32</inkml:trace>
  <inkml:trace contextRef="#ctx0" brushRef="#br0" timeOffset="76692.7444">6251 6871 0,'0'0'0,"0"25"47,0 24-47,0-24 15,0 0-15,0 0 16,0 0-16,0 24 0,-25-24 16,25 0-16,0 0 0,-25-1 15,25 1-15,0 0 0,0 0 16</inkml:trace>
  <inkml:trace contextRef="#ctx0" brushRef="#br0" timeOffset="77962.4083">6871 6896 0,'25'0'0,"-25"25"63,0-1-63,0 1 15,0 0 1,0 25-16,0-26 0,-25 1 16,25 0-1,0 0-15,0 24 0,-25-24 0,25 0 16,0 0-16,0 0 15,0-50 32,0-25-31,0 25-16,0 1 0,0-1 16,25 0-16,-25 0 15,0 0-15,0 1 0,25 24 0,-25-25 16,25-25-16,-25 25 15,24 25-15,-24-24 16,25 24-16,0-25 0,0 25 16,0-25-16,-1 25 15,-24 25 1,0 0-16,0-1 16,0 1-16,0 0 15,0 0-15,0 0 0,-24-1 16,-1 1-16,0 0 15,0-25 1,0 0 0,50 0 15,-25-25-15,50 25-1,-25 0-15,-1 25 16,1 0-16,0 0 15,-25-1-15,25-24 0,-25 25 16,0 0-16,0 0 0,0 0 16,-25-1-16,0 1 15,0-25-15,1 25 0,-1-25 16,0 0-16,-25 25 16,26-25-16,-1 0 0,0 0 15,0 0-15,0 0 0,0-25 16,1 0-16,24 0 15,0 1-15</inkml:trace>
  <inkml:trace contextRef="#ctx0" brushRef="#br0" timeOffset="82487.0272">7590 6722 0,'0'-25'15,"0"50"64,-25-25-64,25 25-15,-24-25 0,-26 25 16,50-1-16,-25 1 0,0 0 15,1 25-15,24-25 16,-25-1-16,25 1 0,0 0 16,0 0-16,-25 24 0,25-24 15,0 25-15,0-25 0,0-1 16,0 26-16,0-25 0,0 0 16,0-1-16,0 1 0,25 0 15,-25 25-15,25-26 0,-25 1 16,24 0-1,1-25 1,0-25 0,-25 0-16</inkml:trace>
  <inkml:trace contextRef="#ctx0" brushRef="#br0" timeOffset="82976.864">7913 7020 0,'0'0'16,"0"-25"-16,-25 25 31,0 0-15,0 0-1,0 0 1,1 0 0,-1 25-1,0-25-15,25 25 16,-25-1-16,0 1 0,1 0 15,24 0-15,0 0 0,-25-25 16,25 49-16,0-24 16,0 0-16,0 0 0,25-1 15,-25 1-15,24-25 16,-24 25-16,25-25 0,0 0 16,0 0-16,0 25 15,-1-25-15,1 0 16,-25-25-16,25 0 15,0-24-15,-25 24 16</inkml:trace>
  <inkml:trace contextRef="#ctx0" brushRef="#br0" timeOffset="83223.2742">8161 6772 0,'-25'0'31,"25"24"-15,0 1-16,0 0 15,-25 0-15,25 0 16,-25 0-16,25-1 0,0 1 15,-24-25-15,24 25 16</inkml:trace>
  <inkml:trace contextRef="#ctx0" brushRef="#br0" timeOffset="83518.1161">8285 7169 0,'25'0'31,"-1"0"-31,1 0 16,0 0-16,0 0 15,0 0-15,-1 0 0,1 0 16,0 0-16,0 0 16</inkml:trace>
  <inkml:trace contextRef="#ctx0" brushRef="#br0" timeOffset="83738.8266">8458 7020 0,'-24'0'0,"24"25"31,0-1-15,0 1-16,0 0 15,0 0-15,0 0 0,0-1 16,0 1-16,0 0 15,-25 0-15,25 0 0,0-1 16</inkml:trace>
  <inkml:trace contextRef="#ctx0" brushRef="#br0" timeOffset="84099.9676">8979 7020 0,'0'0'0,"0"-25"0,-25 25 31,1 0-15,-1 25-16,0 0 15,0-1-15,25 1 16,-25 0-16,25 0 16,0 0-1,0-1-15,25 1 16,-25 0 0,25-25-16,0 0 15,0 25-15,-1-25 0,1 0 16,0-25-1,-25 0 1,0 0-16</inkml:trace>
  <inkml:trace contextRef="#ctx0" brushRef="#br0" timeOffset="84506.0015">9178 6747 0,'25'0'31,"-25"25"-16,24-25-15,-24 24 16,25 1-16,0 0 16,-25 0-16,25 0 0,-25 0 0,0-1 15,0 1-15,0 25 16,0-25-16,0 24 0,0-24 16,0 0-16,0 0 15,0 49-15,0-49 0,0 24 16,0-24-16,-25 0 0,0 25 0,0-26 15,1 1-15,24 0 16,-25-25-16,0 25 0,0 0 0,0-25 16,1 0-16,-1 0 15</inkml:trace>
  <inkml:trace contextRef="#ctx0" brushRef="#br0" timeOffset="87129.0156">9723 7144 0,'-24'0'15,"48"0"17,1 0-17,25 0-15,-25 0 16,-1 0-16,1 0 16,25 0-16,-25 0 15,-1 0-15,1 0 16,0 0-16,0 0 0,0 0 31,-50-25 0,0 25-31</inkml:trace>
  <inkml:trace contextRef="#ctx0" brushRef="#br0" timeOffset="87360.4685">9897 6945 0,'0'25'31,"0"0"-31,0 0 16,0 0-16,0-1 15,-25 1-15,25 0 0,0 0 0,-25 0 16,25-1-16,0 1 15,-24 0-15,24 0 0,0 0 16,-25-25-16,25 24 16</inkml:trace>
  <inkml:trace contextRef="#ctx0" brushRef="#br0" timeOffset="87896.7199">10418 6871 0,'-25'25'31,"25"0"-31,-25-1 16,25 1-1,0 0-15,-24 49 0,-1-49 16,25 0-16,-25 25 0,25-26 16,-25 26-16,0-25 0,25 0 15,-24-1-15,24 1 0,-25 0 0,25 0 16,-25-25-16,75-25 31,-50 0-31,24 0 0,-24 1 16,25-1-16,0-50 0,0 51 15,0-1-15,-1-25 0,-24 25 0,25 1 16,0-51-16,0 50 0,-25 1 16,25-1-16,-1 25 15,-24-25-15,0 50 32,0 24-32,0-24 0,0 0 0,0 0 15,0 0-15,0-1 0,0 51 16,0-50-16,0-1 15,0 26-15,0-25 0,0 0 0,0 24 16,0-24-16,0 0 16,-24 0-16,-1-25 31</inkml:trace>
  <inkml:trace contextRef="#ctx0" brushRef="#br0" timeOffset="88032.9617">10294 7169 0,'0'0'0,"0"-25"16,25 25-1,49 0-15,-24 0 16,-1-25-16,-24 25 16</inkml:trace>
  <inkml:trace contextRef="#ctx0" brushRef="#br0" timeOffset="88652.9911">10740 6945 0,'0'25'32,"0"25"-17,0-25-15,0-1 16,0 1-16,-24 50 0,24-51 0,-25 1 15,25 0-15,0 0 0,-25 0 16,25 24-16,-25-24 16,25 0-1,0-50 1,0-25 0,0 26-16,25-1 0,-25 0 15,0 0-15,0 0 0,25-24 16,-25 24-16,25 0 0,-25 0 15,0 1-15,0-1 16,24-25-16,-24 25 0,25 25 16,0 0-1,0 0 1,0 0-16,-1 25 16,1-25-16,-25 25 0,25-25 15,-25 25-15,25 0 0,-25-1 16,0 1-16,-25 0 15,0-25-15,0 0 0,1 25 16,-1-25-16,0 0 0,0 25 16,0-25-1,25 24 1,25-24-16,0 25 16,0-25-16,0 25 0,-1 0 15,1 0 1,-25-1-16,25-24 15,-25 25-15,-25 0 16,0 0-16,1-25 16,-1 0-16,0 0 0,0 0 15,0 0-15,25-25 0,0-25 16,0 26-16</inkml:trace>
  <inkml:trace contextRef="#ctx0" brushRef="#br0" timeOffset="88893.4173">11261 6821 0,'0'0'15,"25"0"-15,-25 25 31,0 0-15,-25 0-16,25 0 0,-24-1 16,24 1-16,-25-25 0,25 25 0,0 0 15,-25 0-15</inkml:trace>
  <inkml:trace contextRef="#ctx0" brushRef="#br0" timeOffset="89197.6931">11534 6970 0,'-25'0'31,"25"25"-16,-24-25-15,-1 25 0,0 0 0,0-1 16,0 1-16,-24 25 16,49-25-1,-25-1-15,25 26 16,0-25-16,25 0 16,24-1-16,-24 1 15,0-25-15,0 25 0,0-25 16,-1 0-16</inkml:trace>
  <inkml:trace contextRef="#ctx0" brushRef="#br0" timeOffset="89447.1103">11857 6722 0,'0'0'0,"24"0"0,-24 25 31,25 24-31,-25-24 16,0 0-16,0 0 0,0 0 15,-25 0-15,25-1 0,-24 1 16</inkml:trace>
  <inkml:trace contextRef="#ctx0" brushRef="#br0" timeOffset="108101.3045">29716 12427 0,'0'-25'203,"50"25"-171,-26-24-17,26-1 16,24 25-15,-24-25 15,-25 25-15,24-25 15,1 25-15,24-25 15,-24 1 0,25 24 1,-26 0-1,1 0-16,-1 0 17,26 0-17,-1-25 17,-24 25-1,-25 25 0,-1-1-31,1-24 16,0 0-16,25 25 31,-26-25-15,1 25 30,-25 0-14</inkml:trace>
  <inkml:trace contextRef="#ctx0" brushRef="#br0" timeOffset="108442.8397">30807 12229 0,'25'0'31,"0"49"0,0 1-15,-50 0 15,-25-26 0,-24 26 1,49-50-32</inkml:trace>
  <inkml:trace contextRef="#ctx0" brushRef="#br0" timeOffset="127718.5325">31229 8731 0,'0'0'0,"-25"0"31,0 0-31,1 0 16,-1 0 15,0 0-15,50 0 46,24 0-46,-24 0-16,0 0 16,0 0-16,0 0 15,0 0 1,74 0-1,-74 0-15,49 0 32,-49 0-32,0 0 15,-1 0-15,51 0 16,-26 0 15,1 0-15,-25 0-1,0 0 1,-1 0-16,1 25 31,0-25-31,0 0 16,0 0 15,-1 0-31,1 0 16,0 0-1,0 0 1,24 0 0,-24 0-16,25 25 31,-25-25-31,-1 0 31,51 0-15,-25 0-1,-26 0 17,26 0-17,0 0 1,24 0 15,-24 0 0,24 0-15,-24 0 0,-1 0-16,-24 0 31,0 0-31,0 25 0,-1-25 16,1 0-1,50 0 16,-1 0-15,-49 24 0,0-24 15,-1 0-15,1 0-1,0 0 79,0 0-78,-25-24 30,0-1-30,0 0 0,25-25-1,-25 1 1,24-1 0,1-24 15,-25-1-16,0 1 17,0 49-32,0 0 15,25 1-15,-25-1 32,0-25-17,0 25 16,0 1-15,-25 24 62,0 0-62,-49 0 15,24 0-15,-24-25-1,0 25 17,49 0-32,-50-25 15,51 0 1,-1 25-1,-25-25 1,-24 25 0,-25 0 15,99-24-31,-100 24 16,76 0-1,-26 0 1,-49 0-1,-25 0 17,49 0-17,50 0-15,-99 0 32,100 0-32,-26 0 15,-24 0 16,-26 0-15,1 0 0,-25 0 15,99 0-31,-49 0 31,49 0-31,-49 0 16,-26 0 15,26 0-15,-50 24 15,74-24-15,26 25 15,-1-25-16,0 0 17,25 25-17,-25 0 1,0 0 15,25 24 0,0 50-15,0-24 15,-24 49 1,-1-25-17,0-25 1,25-49 15,25-25 47,0 0-62,24 0-1,1 25 17,49 0-17,0-25 17,-74 0-32,124 0 15,-124 0-15,24 0 16,-24 0-16</inkml:trace>
  <inkml:trace contextRef="#ctx0" brushRef="#br0" timeOffset="129424.632">4266 8111 0,'0'0'0,"0"25"15,25-25 1,0 0-16,0 0 15,0 0-15,-1 0 0,1 0 16,0 0-16,25-25 0,-26 25 16,1 0-16,-50 0 31,25 25-15</inkml:trace>
  <inkml:trace contextRef="#ctx0" brushRef="#br0" timeOffset="129553.3246">4341 8235 0,'-25'0'0,"25"25"0,-25-25 16,50 0-1,0 0 1,0 0-16,24-25 0,-24 25 16,25 0-16,-26 0 0</inkml:trace>
  <inkml:trace contextRef="#ctx0" brushRef="#br0" timeOffset="130114.0326">5011 8012 0,'0'25'31,"-25"24"-31,0-49 16,25 25-16,-25 0 0,25 0 16,-25 24-16,25-24 0,-24 0 15,24 0-15,-25 0 0,25-1 0,-25 51 16,25-50-16,-25-1 0,25 1 15,-25 0-15,25 0 0,0 0 16,0-50 15,0 0-31,25 0 0,-25-24 16,0-1-16,25 25 16,0 0-16,-25-24 0,25 24 15,-25 0-15,24-24 0,1 49 16,-25-25-16,25 0 0,0 0 15,0 50 17,-25 0-32,0 0 15,0-1-15,0 26 0,0 0 16,0-26-16,0 1 0,0 0 16,0 0-16,0 49 0,0-49 15,0 0-15,0 0 0,0-1 16,0 1-16,0 0 15,-25-25 1</inkml:trace>
  <inkml:trace contextRef="#ctx0" brushRef="#br0" timeOffset="130249.7136">4837 8409 0,'-25'-25'16,"0"25"-1,25-25-15,50 25 16,-25 0-16,0-25 16,-1 25-16</inkml:trace>
  <inkml:trace contextRef="#ctx0" brushRef="#br0" timeOffset="130452.2286">5358 7962 0,'-25'0'16,"25"25"-1,-25 0-15,25 0 16,0 0-16,0-1 16,0 1-16,0 0 15,0 0-15,0 0 16</inkml:trace>
  <inkml:trace contextRef="#ctx0" brushRef="#br0" timeOffset="131009.8378">5432 8210 0,'-25'25'15,"25"0"1,0 0-1,0 24-15,0-24 16,0 0-16,0 0 0,-24 24 16,24-24-16,0 0 0,-25 0 0,25 0 15,0-1-15,0 1 16,-25-25-16,25-25 16,25-24-1,-25 24-15,0-25 0,25 26 16,-25-26-16,24 25 0,1-49 15,-25 49-15,0-25 0,25 26 16,0-1-16,-25 0 16,25 25-16,-1 0 15,1 25 1,0 0-16,0 24 16,-25-24-16,0 0 15,0 0-15,-25-1 16,0-24-16,25 25 0,-25-25 15,1 0 1,48 0 15,1 0-31,-25 25 16,25 0-16,-25 0 16,25-25-16,-25 24 15,0 1-15,0 0 16,-25-25-16,25 25 0,-25-25 0,-24 25 15,49-1-15,-25-24 16,0 0-16,0 0 16,0-24-16</inkml:trace>
  <inkml:trace contextRef="#ctx0" brushRef="#br0" timeOffset="131228.8425">5904 8285 0,'24'0'0,"1"0"47,0 0-47,0 0 15,0 0-15,-1 25 0,1-25 16,0 0-16,0 0 0,0 0 15</inkml:trace>
  <inkml:trace contextRef="#ctx0" brushRef="#br0" timeOffset="131398.4392">6077 8111 0,'0'25'16,"-25"-25"-16,25 25 0,-24 0 15,24-1-15,-25 1 0,25 0 16,0 0-16,0 49 0,0-49 0,0 0 16,0 0-16,0-1 0,0 1 15,0 25-15</inkml:trace>
  <inkml:trace contextRef="#ctx0" brushRef="#br0" timeOffset="132245.4298">6648 8136 0,'0'0'0,"0"25"31,0 24-15,0-24-16,0 0 15,0 0-15,0 0 0,-25-1 16,25 51-16,0-50 0,-25-1 15,25 1-15,0 0 0,0 0 16,-25-25-16,25 25 0,0-50 16,0-25-1,0 1 1,0-1-16,25 25 16,-25 0-16,25 1 0,-25-1 0,25 0 15,-1-25-15,-24 26 0,25 24 16,0-25-16,0 0 15,0 25-15,-1 0 16,1 0-16,0 25 16,-25 0-16,0-1 0,0 1 15,0 25-15,0-25 16,0-1-16,-50-24 16,50 25-16,-49 0 0,24-25 15,0 0 1,50 0 15,0 0-15,0 0-16,-1 25 0,1 0 15,0-1-15,0 1 16,0 25-16,-25-25 16,0-1-16,-25-24 0,0 25 15,0-25-15,0 0 16,1 0-16,-26 25 0,25-25 0,-24-25 15,24 25-15,0-25 16,0 1-16,0-1 0,1-25 0</inkml:trace>
  <inkml:trace contextRef="#ctx0" brushRef="#br0" timeOffset="136566.8091">7516 8012 0,'0'25'0,"-25"-25"15,0 0-15,25 25 16,-25-25 0,25 24-16,0 1 15,-24-25-15,24 25 16,-25-25-16,25 25 16,-25 0-16,25-1 0,-25 1 15,25 0-15,-25 25 16,25-26-16,-24 1 0,24 25 15,0-25-15,0-1 0,0 26 16,0-25-16,0 0 0,0-1 16,0 1-16,0 25 0,24-25 15,-24-1-15,25-24 0,-25 25 16,25-25-16,0 0 0,0 0 16,-1 0-1,1-25-15</inkml:trace>
  <inkml:trace contextRef="#ctx0" brushRef="#br0" timeOffset="136926.26">7813 8235 0,'-24'25'47,"24"0"-32,0 0 1,0-1-16,-25 1 0,25 0 15,0 0-15,0 0 16,0-1 0,0 1-16,-25 0 0,25 0 31</inkml:trace>
  <inkml:trace contextRef="#ctx0" brushRef="#br0" timeOffset="137245.5035">8086 8037 0,'0'25'31,"0"-1"-31,0 1 16,0 0-16,0 0 15,0 0-15,0-1 0,0 1 16,0 0-16,0 25 0,0-26 16,0 26-16,0-25 0,0 0 15,0-1-15,0 26 0,0-25 16,0 0-16,0-1 0,-24 1 15,-1 25-15,25-25 0,-25-25 16,25 24-16,-25-24 0</inkml:trace>
  <inkml:trace contextRef="#ctx0" brushRef="#br0" timeOffset="137667.5081">8384 8359 0,'0'25'31,"25"-25"-31,0 0 16,-1-25-16,1 25 15,25 0-15,-25 0 0,-1 0 16,1 0-16,0 0 0,0 0 16,24 0-16,-24 25 15,-50-25 1</inkml:trace>
  <inkml:trace contextRef="#ctx0" brushRef="#br0" timeOffset="137851.0656">8558 8210 0,'0'0'0,"-25"25"16,25 0 0,0 25-16,0-26 0,-25 1 0,25 0 15,0 0-15,0 0 0,0 49 16,0-49-16,0 0 15,0-1-15,0 1 0</inkml:trace>
  <inkml:trace contextRef="#ctx0" brushRef="#br0" timeOffset="138567.068">9451 8210 0,'0'0'0,"-25"0"31,0 0-31,0 50 16,25-25-16,-25 0 15,25-1-15,-24-24 16,24 25-16,-25 50 0,25-51 16,-25 1-16,25 0 0,-25 0 0,0 24 15,25-24-15,-24 0 16,24 0-16,-25-25 0,25-25 31,0 0-31,25 0 0,-1-24 16,1 24-16,0-25 0,-25 26 0,25-26 15,0-24-15,-1 49 16,1 0-16,0 0 0,-25 0 16,25 25-16,0-24 0,-1 24 15,1 0 1,-25 24-16,0 1 0,25 0 0,-25 0 15,0 0-15,0-1 0,0 26 16,0 0-16,0-26 0,0 26 16,0-25-16,0 49 0,-25-24 15,25-25-15,0-1 0,0 1 16,0 0-16,0 0 0,-25-25 16,1-25-1</inkml:trace>
  <inkml:trace contextRef="#ctx0" brushRef="#br0" timeOffset="138691.7724">9327 8483 0,'0'0'0,"0"-25"15,24 25 1,1 0 0,0 0-16,49-24 0,-49 24 15,0 0-15</inkml:trace>
  <inkml:trace contextRef="#ctx0" brushRef="#br0" timeOffset="139249.4485">9847 8210 0,'0'25'15,"-24"0"1,24 0-16,-25 0 0,25-1 15,0 1-15,-25 50 0,25-51 16,0 26-16,0-25 0,-25 0 16,25-1-16,0 26 0,-25-25 0,25 0 15,0-1 1,0-48 0,0-26-16,0 25 0,25-24 15,-25-1-15,25 25 0,-25-24 16,25 24-16,-25 0 0,25-49 15,-1 49-15,-24 0 0,25 0 16,0 0-16,0 25 16,0 0-1,-25 25 1,24-25-16,-24 50 0,0-25 16,0-1-16,-24 1 0,-1 0 15,0 0 1,0-25-16,50 0 31,0 0-15,0 0-16,-1 25 15,-24-1-15,0 1 16,0 25-16,0-25 16,0-1-16,0 1 15,-24 0-15,-1 0 0,25 0 16,-25-25-16,0 0 0,0 0 15,1-25-15,24 0 16,0 0-16,0 0 0</inkml:trace>
  <inkml:trace contextRef="#ctx0" brushRef="#br0" timeOffset="139457.9541">10294 8062 0,'25'0'0,"-25"24"31,0 1-15,0 0 0,-25 25-16,0-50 0,25 24 0,0 1 15,-25-25-15,25 25 0,0 0 16</inkml:trace>
  <inkml:trace contextRef="#ctx0" brushRef="#br0" timeOffset="139741.1217">10641 8285 0,'-25'0'32,"25"25"-32,-24-1 15,-1-24-15,0 50 16,0-25-16,0-25 0,1 25 16,24 24-16,-25-24 0,25 25 15,0-26-15,0 1 0,0 0 16,49 0-16,-24-25 0,0 0 15,25 0-15,-26 0 0,1-25 16,50 0-16</inkml:trace>
  <inkml:trace contextRef="#ctx0" brushRef="#br0" timeOffset="140176.1121">11137 8111 0,'0'25'31,"0"0"-15,-25 0-16,25-1 15,0 1-15,0 0 16,0 0-16,-24 0 16</inkml:trace>
  <inkml:trace contextRef="#ctx0" brushRef="#br0" timeOffset="143092.7486">12824 6722 0,'0'0'0,"-25"0"16,0 0 156</inkml:trace>
  <inkml:trace contextRef="#ctx0" brushRef="#br0" timeOffset="143774.0241">12824 6747 0,'0'-25'16,"-25"25"109,0 0-110,1 0 1,24 25 0,-25 0-1,25-1-15,-25 1 16,25 0-16,-25-25 0,25 50 16,-25-1-16,25-24 0,0 0 0,0 0 15,0 24-15,0-24 0,0 0 16,0 0-16,25 0 15,-25-1-15,0 1 0,25-25 16,-25 25-16,25-25 16,0 0-16,-1-25 15</inkml:trace>
  <inkml:trace contextRef="#ctx0" brushRef="#br0" timeOffset="144722.7675">12948 6821 0,'0'0'0,"0"-25"32,25 25-32,0 0 15,-1 25 1,-24 0-16,25 0 0,-25 0 15,25 0-15,-25 24 16,0-24-16,0 0 0,-25 0 16,25-1-16,-25 1 0,1 25 0,24-25 15,-25-25-15,25 24 0,-25 1 16,0 0-16,25 0 0,-25 0 16,1-25-1,24-25 16,0 0-31,24 25 0,1-25 16,0 0 0,0 1-16,0 24 0,-1-25 0,1 0 15,0 25-15,0-25 0,0 0 16,-1 1-16,1-1 16,0 25-1,-25 25 1,0-1-1,0 1-15,0 0 16,0 0-16,0 0 0,0-1 16,-25-24-16,25 25 0,0 0 15,0 0 1,-25-25-16,25-25 31,25 25-31,-25-25 0,25 0 16,0 1-16,-25-1 0,25 25 0,-25-25 15,25 0-15,-1 0 16,-24 50 15,0 0-31,0 0 16,0 0-16,0-1 0,0 1 16,0 0-16,0 0 15,-24-25-15,24 25 0,24-25 31,-24-25-31,25 25 0,-25-25 16,25 0-16,-25 0 0,25 1 0,0-1 16,-25 0-16,24 25 0,-24-25 15,25 0-15,-25 50 32,0 0-32,0 0 15,-25 0-15,25-1 16,0 26-16,0-25 0,0 0 15,0-1 1,25-24-16,-25-49 16,25 24-1,0 0-15,-25 0 0,25 1 16,-25-1-16,24-25 0,-24 25 16,25 25-16,-25-24 15,0 48 16</inkml:trace>
  <inkml:trace contextRef="#ctx0" brushRef="#br0" timeOffset="145129.7255">13593 7218 0,'0'25'0,"25"-25"16,0 0 0,-25-25-16,24 0 15,1 25-15,0-24 0,-25-1 16,25 0-16,-25 0 0,0 0 31,-25 25-31,0 0 0,0 25 16,1 0-1,24 0-15,0 0 0,0-1 16,0 1-16,24-25 16,1 25-16,0-25 15,25-25 1,-26 0-16,1 25 15,-25-24-15,25 24 0,-25-25 16,25 25-16,-25 25 16,0-1-1,0 1-15,0 0 0,-25-25 16,25 50-16,25-75 47,0 0-47,-1-25 15,1 26 1,-25-1-16,25 0 16,0 0-16</inkml:trace>
  <inkml:trace contextRef="#ctx0" brushRef="#br0" timeOffset="145786.1726">14163 7069 0,'25'0'31,"-25"-24"-31,-25 24 94,25-25-79,-24 50 17,24-1-17,0 1-15,0 0 16,0 0-1,0 0-15,0-1 16,0 1-16,0 0 0,0 0 16,0 0-16,24-1 15,-24-48 1,25 24 0,-25-25-16,0 0 15,25 0-15,0-24 0,0 24 16,-25 0-16,0 0 15,24 25-15,-24-25 0,25 25 16,-25-24-16,25 48 47</inkml:trace>
  <inkml:trace contextRef="#ctx0" brushRef="#br0" timeOffset="146439.4711">14362 7069 0,'-25'0'0,"0"-24"31,0 24-16,1 0 1,-1 0-16,0 24 16,0 1-16,0-25 15,1 0-15,24 25 16,0 0-16,0 0 16,0-1-16,24-24 0,1 25 15,0 0-15,0 0 16,0 0-16,-25-1 15,24-24-15,-24 25 16,-24-25 0,-1 0-16,0 0 15,0 0-15,0 0 16,1 0 0,24-25-16,24 25 31,1-24-31,0 24 0,0 0 15,0 0-15,-1 0 16,1-25-16,0 25 0,0 0 16,0-25-16,0 25 15,-1-25-15,1 0 0,0 1 16,0-1-16,0 0 16,-50 25 15,-25 0-31,25 25 15,1-25-15,24 25 16,-25-1-16,25 26 16,0-25-16,25-25 15,-1 25 1,1-25-16,0 0 0,0 0 16,24-25-1</inkml:trace>
  <inkml:trace contextRef="#ctx0" brushRef="#br0" timeOffset="147450.5833">15304 7020 0,'0'-25'16,"0"50"62,-24-25-78,24 25 16,-25-1-16,25 1 0,-25 0 15,25 0 1,0 0-16,0-1 16,0 1-16,25 0 15,0-25-15,-1 0 0,1 0 16,-25 25-16,25-25 0,0 0 16,0-25-16,0 25 0,-1-25 15,-24 0-15,25 1 0,0-26 16,-25 25-16,25 0 15,-25 1-15,0-26 0,0 25 0,-25 0 16,25 1-16,-50-1 0,1 0 16,24 25-1,0 0-15,0 0 16,25 25 0,50-25-1,-25 0-15</inkml:trace>
  <inkml:trace contextRef="#ctx0" brushRef="#br0" timeOffset="147955.2339">15776 6846 0,'25'0'0,"-25"-25"0,0 50 16,-25 25-1,25-25-15,-25-1 16,25 1-16,0 0 0,-25 25 15,25-26-15,0 1 0,0 0 16,0 0-16,-25 0 0,25-1 16,0 1-16,0 0 15,0-50 1,0-24 0,0-1-16,0 25 15,0 0-15,25 1 0,-25-1 0,0 0 16,25-25-16,0 26 15,0-1-15,-1 0 0,1 0 16,0 25 0,0 0-16,0 0 0,-1 0 15,1 25-15,0 0 16,-25 0-16,-25-1 16,0 1-1,1-25-15,-26 25 16,25-25-16,0 0 0,1 0 0,-1 25 15,0-25-15,25 25 16,0-1 0,0 1-16,25 0 15,-25 0-15,49-25 0,-49 25 16,50-1-16,-25 1 16,0-25-16,-1 0 15,1 0-15,-25-25 16</inkml:trace>
  <inkml:trace contextRef="#ctx0" brushRef="#br0" timeOffset="148205.1993">14858 6970 0,'25'0'32,"0"25"-32,-1-25 0,1 0 0,0 0 15,0 0-15,24 0 16</inkml:trace>
  <inkml:trace contextRef="#ctx0" brushRef="#br0" timeOffset="148539.406">16321 6722 0,'0'0'0,"25"25"31,0 24-15,0-24-1,-25 25-15,25-25 0,-25 0 16,25 24-16,-1 1 0,-24-25 0,0-1 16,0 26-16,0 0 0,-24-26 15,24 1-15,-25-25 0,0 25 16,0 0-16</inkml:trace>
  <inkml:trace contextRef="#ctx0" brushRef="#br0" timeOffset="151912.6674">12526 5407 0,'0'0'0,"0"-24"16,0 48 15,-24 1-15,-1 0-16,25 0 0,-25 0 15,25-1-15,-25 1 0,0 50 16,25-51-16,-24 26 0,24-25 0,0 0 15,0 24-15,0 1 0,0-25 16,24 0-16,1-1 16,0 1-16,0-25 0,0 0 15,-1 0-15,-24-25 16</inkml:trace>
  <inkml:trace contextRef="#ctx0" brushRef="#br0" timeOffset="152383.5392">12725 5556 0,'0'0'0,"0"-25"16,0 1-16,25 24 15,-25 24 1,0 1 0,0 25-1,0-25-15,0 24 0,0-24 0,-25 0 16,25 49-16,-25-49 0,25 25 15,0-25-15,0-1 0,-25 1 16,25 0 0,0-50-1,0-24-15,0 24 16,0 0-16,25-74 0,0 49 16,-25 0-16,25 26 0,-25-26 15,24-24-15,1 24 16,-25 25-16,25 0 0,0 1 0,24-1 15,-24 25 1,0 49-16,0-49 16,-25 50-16,25-25 0,-25 24 15,0-24-15,0 0 0,0 25 16,0-26-16,-25 1 0,25 0 16,-25 0-16,0 0 0,0-1 15,1 1-15,-1-25 0,0 0 0,0 0 16,0 25-16,1-25 15,24-25 1,24 0-16,1 25 16</inkml:trace>
  <inkml:trace contextRef="#ctx0" brushRef="#br0" timeOffset="152603.5652">13221 5655 0,'0'0'0,"0"25"32,0 25-32,0-25 15,0-1-15,0 1 16,-25 0-16,25 0 0,0 0 16,0 0-1,0-50 1,0-25-1</inkml:trace>
  <inkml:trace contextRef="#ctx0" brushRef="#br0" timeOffset="152732.7332">13271 5507 0,'0'0'0,"0"24"47,24-24-47,1 0 15</inkml:trace>
  <inkml:trace contextRef="#ctx0" brushRef="#br0" timeOffset="152997.3553">13543 5606 0,'-24'0'15,"-1"0"1,25 25-16,-25-25 0,25 24 15,-25-24-15,25 25 0,0 0 16,-25-25-16,25 25 0,0 0 16,0-1-16,25 1 15,0-25-15,0 25 16,-25 0-16,0 0 16,0 0-1,-25-25-15,0 24 16,0-24-1,25-49-15,0 24 16,0 0-16</inkml:trace>
  <inkml:trace contextRef="#ctx0" brushRef="#br0" timeOffset="153196.8761">13767 5482 0,'0'0'0,"0"-25"0,0 0 15,0 50 1,0 0-1,0 0-15,0 24 16,0-24-16,0 25 0,0-26 16,0 1-16,0 0 0,-25 49 15,25-49-15,-25 0 0,25 0 16,-25 0-16,0-25 16,25-25-1</inkml:trace>
  <inkml:trace contextRef="#ctx0" brushRef="#br0" timeOffset="153592.9406">13643 5779 0,'0'-24'16,"0"98"-16,0-124 0,0 1 16,24 49-1,-24-25-15,25 25 0,0 0 16,0 0-16,0 0 0,-1 0 16,1 0-16,0 0 0,25 0 0,-26 0 15,1 25-15,0-25 16,-25 25-16,25-1 15,-25 1 1,0 0-16,0 0 16,-25-25-16,25 25 15,0-50 17,25 25-17,-25-25-15,49 0 16,-24 0-16,0 1 0,0 24 15,-25-25-15,25 25 0,-1 0 16,-24 25 0,0-1-1,0 1 1,0 0-16,-24-25 0,24 25 16,0 0-1,-25-25-15,25-25 16</inkml:trace>
  <inkml:trace contextRef="#ctx0" brushRef="#br0" timeOffset="154463.7064">14064 5457 0,'0'-25'0,"25"25"31,-25 25-15,25-25-16,24 0 0,-24 0 15,0 0-15,0 0 16,24 0-16,-24 0 0,0 0 16,0 0-16,0 0 0,0 25 15,-25 0-15,0-1 16,24 1-16,-24 25 0,0-25 16,-24-1-16,24 1 15,-25 25-15,25-25 0,-25-1 16,25 1-16,-25 0 0,25 0 15,-25-25-15,25-25 32,50 25-32,-25-25 15,0 0-15,-1 1 16,1 24-16,0 0 16,0 0-1,-25 24-15,25 1 16,-25 0-16,0 25 0,0-25 15,-25-25-15,25 24 16,25-48 15,-1-1-31,-24 0 16,25 0-16,0 25 0,0-50 16,0 50-16,-1-24 0,1-1 15,0 25 1,-25 25-1,0-1 1,0 1-16,0 0 16,0 0-1,25-25 1,0 0 0,-1 0-1,-24 25 1,25 0-1,0-25 1,0 0 0,0 0-16,-1-25 15,1 0-15,0-25 0,0 25 16,-25 1-16,25-26 0,-25 25 16,49-49-16,-49 49 0,25-25 15,-25 26-15,25-1 0,-25 0 16,25 0-16,-25 0 0,0 50 31,-25 25-31,25-25 0,0-1 16,-25 1-16,0 50 0,25-26 15,0-24-15,0 25 0,0-26 16,0 1-16,0 25 0,0-25 16,0 0-16,0-1 15,0 1-15,-25-25 16</inkml:trace>
  <inkml:trace contextRef="#ctx0" brushRef="#br0" timeOffset="155032.3566">14932 5730 0,'-24'-25'16,"48"25"0,26-25-1,-25 25-15,0 0 16,-1 0-16,26 0 0,-25 0 15,0 0-15,-1 0 0,1 0 16,0 25-16,-25 0 16,0 0-1,25-1-15,-25 1 0,0 0 16,0 0-16,0 0 16,0 0-16,-25-25 15,25-25 1,0 0-1,0 0-15,0-25 0,0 26 16,0-1-16,0 0 0,0 0 16,25-24-16,-25 24 0,0 0 15,0 0-15,25 0 16,-25 50 15,0 0-15,0 0-16,0 0 15,24-1-15,1 1 0,-25 0 0,25 0 16,0 0-16,-25-1 16,0 1-16,25 0 15,-25 0-15,0 0 16,25-25 0,-1 0-1,-24-25-15,25-25 16,0 50-16,-25-25 15,25 1-15,-25-1 0,25-25 16,-1 25-16,-24 1 16,0-1-16,0 50 15</inkml:trace>
  <inkml:trace contextRef="#ctx0" brushRef="#br0" timeOffset="155252.8325">15577 5829 0,'0'0'0,"0"25"15,25-25-15,0 0 16,-25-25-16,25 25 0,-25-25 16,25 0-16,-1 25 0,-24-24 15,0-1-15,25 25 0,-25-25 16,-25 0 0,1 25-16,-1 25 15,0-25-15,25 25 0,0 0 0,-25-1 16,25 1-16,0 0 15,0 0-15,25-25 0,0 25 0,0-25 16,24 0-16,1 25 16</inkml:trace>
  <inkml:trace contextRef="#ctx0" brushRef="#br0" timeOffset="155531.6861">16173 5755 0,'-25'0'0,"25"24"31,25-24-15,-25 25 0,49-25-16,-24 0 0,0 0 0,0 0 15,-1 0-15</inkml:trace>
  <inkml:trace contextRef="#ctx0" brushRef="#br0" timeOffset="156357.6701">16644 5606 0,'0'0'0,"-25"0"16,0 25 0,25-1-16,0 1 15,-24 0-15,-1 0 0,25 24 16,0-24-16,0 0 0,0 0 15,0 0-15,0 0 0,0-1 16,0 1-16,25-25 16,-1 0-16,1 0 15,0-25-15,0 1 16,0-1-16,-25 0 0,24 0 16,-24 0-16,0 0 0,0 1 15,0-1-15,0 0 0,-24 25 16,24-25-16,-25 25 0,0 0 15,0 0-15,25-25 16,25 25 0,0 0-1,0 0-15,24 0 0,-24 0 16,0 0-16,0-24 16,-1-1-16,1 25 15,-25 25 1,25-1-16,-25 1 15,0 0-15,0 0 0,0 0 16,0-1-16,0 1 0,0 0 16,0 0-16,0 0 0,0 0 15,0-1-15,0-48 47,25 24-31,-25-50-16,25 25 15,-1 0-15,-24 0 0,25 1 16,-25-1-16,25 0 0,0 0 16,0-24-16,-1 24 0,1 0 15,-25 0-15,25 25 0,0-25 16,0 25-16,-25 25 31,0 0-31,0 25 16,-25-26-16,25 1 15,-25-25-15,25 25 0,-25-25 16,-24 25-16,49 0 0,-25-25 16,0 24-16,25 1 31,25-25-31,0 25 16,-1-25-16,1 0 0,0 0 15,25 0-15,-26 0 16,1-25-16,0 25 15,0-49-15</inkml:trace>
  <inkml:trace contextRef="#ctx0" brushRef="#br0" timeOffset="156579.1493">17562 5383 0,'0'0'0,"0"-25"16,0 50 15,25 24-31,-1-49 0,-24 25 16,25 0-16,-25 24 0,0-24 15,25 25-15,-25-25 0,0 24 16,0-24-16,0 0 0,0 24 16,-25-24-16,0 0 0,1 0 15,-1 0-15,-25-25 0</inkml:trace>
  <inkml:trace contextRef="#ctx0" brushRef="#br0" timeOffset="157721.803">11881 5482 0,'25'0'79,"-25"25"-64,25-25-15,0 0 0,0 24 16,-1 1-1,1-25 1,-25 25-16,25-25 16,-25 25-16,25 0 0,-25-1 15,25 1-15,-25 0 0,0 0 16,24 0-16,-24-1 16,0 1-16,0 25 15,0-25-15,0 0 0,0-1 16,0 1-16,0 0 0,0 25 0,0-26 15,0 1-15,-24 0 0,24 0 16,0 24-16,-25-24 16,25 0-16,0 0 0,-25 0 15,25-1-15,-25 1 0,25 0 16,-25 0 0,1 0-16,24-1 15,-25-24 1,25 25-16,0 0 0,-25-25 15,50 0 17,-25-25-32,25 25 15,-25-25-15,24 25 16,1-24-16,-25-1 16,25 25-16,-25-25 15</inkml:trace>
  <inkml:trace contextRef="#ctx0" brushRef="#br0" timeOffset="158068.9763">11807 6276 0,'0'24'31,"25"-24"-15,-25 25-16,25 0 15,-25 0-15,24 0 0,-24-1 0,25 1 16,-25 0-16,0 0 0,25 0 15,0-1-15,0 1 16,-1-25 0,1-25-16,0-24 15,0 24-15,-25 0 16,25 0-16,-1 1 0,-24-1 0,25 0 16</inkml:trace>
  <inkml:trace contextRef="#ctx0" brushRef="#br0" timeOffset="158725.6276">12179 6772 0,'-25'0'16,"50"0"15,-25 24-15,25-24-16,-25 25 15,25-25-15,-25 25 16,25 0-16,-25 0 16,24-25-16,-24 25 15,25-1-15,0 1 16,0 0-16,-25 0 16,25 0-16,-1 49 0,-24-49 15,25 0-15,-25 24 0,0-24 0,25 49 16,-25-49-16,0 25 0,0-1 15,0-24-15,0 25 0,0 24 16,0-49-16,0 25 0,-25-26 16,25 26-16,0 0 0,-25-1 15,1-24-15,24 25 0,-25-26 0,0 1 16,0 50-16,0-26 16,1-24-16,-1 0 0,25 25 0,-50-1 15,25-24-15,0 0 16,1 24-16,24-24 0,-25 0 15,-25 25-15,25-26 0,1 1 0,24 0 16,-25-25-16,-25 50 0,25-26 16,1-24-16,-1 25 15,25 0-15,0-50 47,0 0-47,0 1 16,0-1-16,0 0 0</inkml:trace>
  <inkml:trace contextRef="#ctx0" brushRef="#br0" timeOffset="158953.3054">11832 8384 0,'-25'0'47,"25"25"-47,0 0 15,-25-1-15,25 1 0,0 0 16,0 0-16,0 0 16,25-1-16,0 1 15,24-25 1,-24 0-16,0 0 0,0 0 16,24-25-16,-24 25 0,50-24 0,-51-1 15,1 0-15,0 25 0</inkml:trace>
  <inkml:trace contextRef="#ctx0" brushRef="#br0" timeOffset="164514.3321">24854 6970 0,'0'-25'0,"25"25"110,25 0-95,99 0 17,-1 0-17,-98 0-15,148 0 16,-173 0-1,149 25 1,-100 0 15,-49-25-15,0 0 78</inkml:trace>
  <inkml:trace contextRef="#ctx0" brushRef="#br0" timeOffset="166591.9876">4514 9699 0,'0'0'0,"-24"0"15,48 0 17,1 0-17,0 0-15,0 0 16,0 0-16,-1 0 31</inkml:trace>
  <inkml:trace contextRef="#ctx0" brushRef="#br0" timeOffset="166708.2215">4465 9773 0,'0'0'15,"0"25"-15,25-25 32,-1 0-32,1 0 15,0 0-15,0 0 0,0 0 0</inkml:trace>
  <inkml:trace contextRef="#ctx0" brushRef="#br0" timeOffset="167212.0242">5184 9500 0,'-25'0'0,"1"0"31,24 25-31,0 0 16,-25 0-16,25-1 15,0 1-15,-25 0 0,25 0 16,-25 24-16,25 1 0,-25-25 16,1 0-16,24-1 0,-50 51 15,25-50-15,25-1 0,-25 1 16,25 0-16,-24 0 15,24 0-15,24-50 16,1-25 0,-25 25-16,25 1 0,0-26 0,0 25 15,-1-49-15,1 49 16,-25-25-16,25 1 0,0 24 16,-25 0-16,25-24 0,-1 24 15,-24 0-15,25 25 16,-25 25-16,0 0 15,0-1-15,0 1 0,0 50 16,0-51-16,0 26 0,0-25 16,0 24-16,0-24 0,0 50 15,-25-51-15,25 1 0,0 0 16,0 0-16,0 25 0,-24-26 16,24 1-16,-25-25 15,25-25-15,-25 25 16</inkml:trace>
  <inkml:trace contextRef="#ctx0" brushRef="#br0" timeOffset="167336.7265">5060 9922 0,'-25'-25'0,"50"0"47,25 25-32,-25-25-15,-1 25 0</inkml:trace>
  <inkml:trace contextRef="#ctx0" brushRef="#br0" timeOffset="167548.2261">5507 9475 0,'0'0'0,"0"-24"0,0 48 47,0 1-47,0 0 0,0 0 16,-25 0-16,0-1 0,25 1 15,0 0-15,-25-25 16,25 25-16,-25 0 0</inkml:trace>
  <inkml:trace contextRef="#ctx0" brushRef="#br0" timeOffset="168159.5077">5631 9699 0,'0'24'31,"0"1"-15,0 0-1,0 0-15,-25-25 0,25 25 16,0 24-16,-25-24 0,25 0 16,-25 0-16,25-1 0,-25 26 15,25-25-15,-24-25 0,24 25 16,0 0-16,0-50 31,24-25-31,1 25 16,-25-24-16,0 24 0,0 0 15,50-49-15,-50 49 0,25 0 16,-1 0-16,-24 0 0,25 25 16,0-24-16,0-1 15,0 25 1,-1 25-16,-24-1 0,0 1 16,0 25-1,-24-25-15,-1-1 16,25 1-16,-25-25 0,0 25 15,50-25 17,25 0-17,-26 0 1,1 0-16,0 25 0,0 0 16,-25-1-16,0 1 15,0 0-15,-25 0 16,25 0-16,-25-25 0,0 25 15,1-25-15,24 24 0,-50-24 16,25 0-16,0 0 0,1 0 16,-1-24-1,25-1-15,0 0 0</inkml:trace>
  <inkml:trace contextRef="#ctx0" brushRef="#br0" timeOffset="168435.8505">6077 9823 0,'25'0'31,"0"0"-31,0 0 16,-1 0-16,1 0 0,0 0 16,0 0-16,0 0 0,24 0 15,-24 0 1,-25-25 0</inkml:trace>
  <inkml:trace contextRef="#ctx0" brushRef="#br0" timeOffset="168606.4506">6300 9624 0,'0'0'0,"-24"25"15,24 25 1,0-26-16,-25 1 16,25 0-16,0 0 0,0 0 15,-25 24-15,25-24 0,0 0 16,0 0-16,0-1 0,0 1 15,-25 0-15</inkml:trace>
  <inkml:trace contextRef="#ctx0" brushRef="#br0" timeOffset="169341.6558">6821 9699 0,'-25'0'0,"1"0"15,24 24 16,-25 1-31,25 0 16,0 0-16,0 0 16,0 24-16,-25-24 0,25 0 15,0 0-15,0-1 0,-25 1 0,25 0 16,0 0-16,-25 0 16,25 0-16,0-50 31,0-25-31,0 25 15,0 0-15,25 1 16,-25-26-16,0 25 0,25 0 16,-25 1-16,25-1 15,-25 0-15,25-25 0,-25 26 16,24 24-16,-24-25 0,25 25 16,0 0-16,0 0 15,0 0-15,0 25 16,-1-1-16,-24 1 15,25-25-15,-25 25 16,0 0-16,0 0 0,-49-25 16,49 24-16,-25 1 0,0-25 0,0 25 15,0-25 1,50 0 15,0-25-15,0 25-16,0 0 0,-1 0 15,1 25-15,0 0 16,25 24-16,-26-24 16,1 0-16,-25 0 15,0 0-15,0 0 0,0-1 16,-25-24-16,1 25 0,-1-25 0,-25 25 16,1-25-16,24 0 0,-25 0 15,25 0-15,0 0 0,-49-25 16,49 0-16</inkml:trace>
  <inkml:trace contextRef="#ctx0" brushRef="#br0" timeOffset="170634.6134">7640 9971 0,'-25'0'16,"50"0"15,0-24-31,-1 24 16,1 0-16,0 0 16,0 0-16,0 0 15,-1 0-15,1 0 0,0 0 16,0 0-16,0 0 15,-1 0-15,-48-25 32</inkml:trace>
  <inkml:trace contextRef="#ctx0" brushRef="#br0" timeOffset="170818.1776">7863 9798 0,'-25'0'15,"25"25"1,0-1-16,0 1 16,0 0-16,-25 25 0,25-1 15,0-24-15,0 0 0,-24 0 16,24 24-16,0-24 16</inkml:trace>
  <inkml:trace contextRef="#ctx0" brushRef="#br0" timeOffset="171249.2402">8409 9699 0,'0'0'0,"0"24"31,0 26-31,0-25 16,-25 0-16,0 24 0,0-24 15,25 25-15,-24-26 0,-1 1 16,25 25-16,-50 0 0,50-26 16,-25 1-16,25 0 0,0 0 0,-24 0 15,24-50 1,24-25 0,1 25-16,-25 1 0,50-1 15,-50-25-15,25 25 16,24-49-16,-49 24 0,25 25 0,0-24 15,0 24-15,-1 0 0,-24 0 16,25 25-16,0 0 16,-25 25-16,0 0 15,0 0-15,0 0 0,0-1 16,0 76-16,0-51 16,0-24-16,-25 0 0,25 25 0,0-1 15,0-24-15,0 0 0,0 0 16,0-1-16,-25-24 31</inkml:trace>
  <inkml:trace contextRef="#ctx0" brushRef="#br0" timeOffset="171381.4341">8334 10046 0,'25'-25'16,"0"25"-1,0 0-15,0 0 0,24-25 16,-24 25-16,0 0 0</inkml:trace>
  <inkml:trace contextRef="#ctx0" brushRef="#br0" timeOffset="171906.1979">8830 9798 0,'-24'25'31,"24"-1"-31,0 1 16,0 25-16,0-25 0,-25 24 0,25-24 15,-25 0-15,25 25 0,-25-1 16,25-24-16,0 0 16,0 0-16,-25-1 0,25 1 15,0-50 1,0-49-16,25 49 15,-25 0-15,0-24 0,25 24 16,-25-25-16,25 1 0,0-1 16,-25 25-16,24 0 0,-24 1 15,25 24-15,0-25 0,-25 0 16,25 25-16,0 0 0,-1 25 16,-24 0-16,0-1 15,0 1-15,-24 25 16,24-25-16,-25-1 0,25 1 15,-25-25-15,25 25 0,-25-25 16,25 25-16,50-25 31,-25 0-15,-1 0-16,1 0 0,0 0 16,-25 25-16,25-25 0,-25 25 15,0 24-15,0-24 0,-25-25 16,25 25-16,-25 0 0,-24-1 15,24-24-15,0 0 0,0 0 16,0 0 0,1-24-16,24-1 0,0 0 15,0 0-15</inkml:trace>
  <inkml:trace contextRef="#ctx0" brushRef="#br0" timeOffset="172087.7801">9302 9599 0,'-25'25'16,"25"0"-1,-25 0-15,25 0 0,0-1 16,0 1-16,0 0 16,-25 0-16,25 0 15,-24-25-15,24 24 0</inkml:trace>
  <inkml:trace contextRef="#ctx0" brushRef="#br0" timeOffset="172369.4527">9624 9872 0,'0'0'0,"0"-25"31,-25 50-15,1 0-16,-1 0 16,0 0-16,0-1 15,0 1-15,25 50 0,-24-50 16,24-1-16,0 1 0,0 0 16,24 49-16,-24-49 0,25-25 15,0 25-15,0 0 0,0-25 0,24 0 16,-24 0-16,25 0 0,-26-25 15,1 25 1</inkml:trace>
  <inkml:trace contextRef="#ctx0" brushRef="#br0" timeOffset="172567.9692">9971 9674 0,'25'25'16,"-25"-1"0,25 1-16,-25 0 15,0 0-15,25 24 0,-25-24 16,0 0-16,-25 0 0,25 0 16,-25-25-16,-24 24 0</inkml:trace>
  <inkml:trace contextRef="#ctx0" brushRef="#br0" timeOffset="173329.3513">11137 8806 0,'0'0'16,"0"24"-1,25-24-15,-25 25 0,0 0 16,50 25-16,-25-26 16,-25 1-16,24 0 0,-24 0 15,25 25-15,-25-26 0,25 1 16,-25 0-16,0 0 0,0 24 16,0 1-16,-25-25 0,25 24 15,-49-24-15,49 25 0,-25 24 16,0-49-16,0 0 0,25 0 0,-25-1 15,0 1-15,1 25 0,-1-25 16,0-1-16,0 1 16,25 0-16,-49 0 0,24 0 0,0-25 15,25 24 1,-25-24-16,0 0 0,25-24 16,-24-1-1,24 0-15</inkml:trace>
  <inkml:trace contextRef="#ctx0" brushRef="#br0" timeOffset="173553.8177">10765 9674 0,'0'25'32,"0"-1"-17,0 1-15,-25-25 0,25 25 0,0 0 16,0 24-16,0-24 0,0 0 15,0 0-15,0 0 0,25 24 16,0-49-16,-25 25 0,25 0 16,0-25-16,-1 0 0,26 25 15,-25-25-15,24 0 0,-24-25 16,25 25-16,24-50 0,-24 25 0</inkml:trace>
  <inkml:trace contextRef="#ctx0" brushRef="#br0" timeOffset="176027.8136">12030 9128 0,'-25'0'15,"1"0"-15,-1 0 32,25-25-32,25 25 15,-1 0 1,1-24-16,0 24 0,0 0 16,0 0-16,-1 0 15,1 0 1,-25 24-16,0 1 15,0 0-15,0 25 16,-25-26-16,25 1 0,-24-25 16,24 25-16,-25 25 0,25-26 0,0 1 15,-25 0-15,0-25 0,25 25 16,-25 0-16,25-1 16,-24-24-16,24-24 31,0-1-31,24 25 0,26-50 15,-50 25-15,25 25 0,0-24 16,-25-1-16,49-25 0,-24 50 16,0-25-16,-25 1 0,25 24 15,0-25-15,-25 0 0,24 25 16,-24-25-16,0 50 31,0 0-31,0 0 16,-24-1-16,24 1 0,0 0 15,0 0-15,0 0 16,0-1-16,24-24 31,1 0-31,-25-24 0,25 24 16,-25-25-16,25 25 0,0-50 16,-1 25-16,1 25 0,0-24 15,-25-1-15,25 0 0,0 25 16,-25 25-1,0 0 1,-25-25-16,25 24 0,0 26 16,25-25-1,-1-25 1,1 25-16,0-25 0,0 0 16,0 0-16,-1-50 15,1 50-15,0-25 16,0 25-16,-25-25 0,25 1 15,-1 24-15,-24-25 0,25 25 16,-25-25-16,25 0 0,-25 0 16,0 1-1,-25 24 1,0 0-16,1 0 16,-1 0-16,0 24 15,0-24-15,25 25 0,-25 0 0,1 0 16,24 0-16,0-1 0,0 1 15,24 0 1,1-25-16,0 0 16,0-25-16,0 25 15,-1-25-15,-24 1 0,25-1 16,0 25-16,0-50 0,0 25 0,-1 1 16,-24-1-16,25 0 0,-25 0 15,25-25-15,-25 26 16,0 48-1,-25-24-15,25 50 16,0-25-16,-25 25 16,1-1-16,24-24 0,0 0 15,0 0-15,0 24 0,0-24 16,24-25-16,-24 25 0,25 0 16,0-1-16,0-24 15,0 0-15,-1 0 0,-24-24 16,50-1-16,-50 0 0,25 25 0,-25-25 15,0 0-15,0 1 16,0-1-16,0 0 0,0 0 16,0 0-1,-25 25-15,0 0 16,25 25-16,-25-25 16,25 25-16,0 0 0,0 0 15,0-1-15,0 1 16,0 0-16,25-25 15,-25 25-15,25-25 16,0 0-16,24-25 16,-49 0-16,25 0 0,0 1 15</inkml:trace>
  <inkml:trace contextRef="#ctx0" brushRef="#br0" timeOffset="176564.0611">13295 9029 0,'0'-25'0,"0"50"47,-24 0-47,24 0 16,0-1-16,0 1 15,-25 0-15,25 0 0,0 0 0,0-1 16,0 1-16,0 0 16,0 0-1,25-25 1,-25-25-16,24-25 15,1 26-15,0-1 0,-25 0 16,25 0-16,0-24 16,-1 24-1,-24 50 17,0 24-32,0-24 15,0 0-15,0 0 0,0-1 16,0 1-16,25-25 15,0 0 1,0-25-16,0 1 16,-25-1-16,24 0 0,-24 0 15,25-24-15,0 24 0,-25 0 16,25 0-16,0-25 0,-25 26 16,24-26-16,-24 25 0,25 25 15,-25-25-15,0 50 16,-25 0-1,25 0-15,-24 24 0,-1-24 16,25 0-16,0 25 0,-25-25 16,25 24-16,0-24 0,-25 0 15,25 0-15,0-1 0,0 1 16,-25-25-16</inkml:trace>
  <inkml:trace contextRef="#ctx0" brushRef="#br0" timeOffset="176798.5038">13494 9153 0,'0'-25'0,"49"100"0,-98-125 0,49 0 16,25 50 0,-1-24-16,1 24 15,25 0-15,-25 0 16,-1 0-16,1 0 16,0 0-16,0 0 0,0 0 31,-25 24-31,0 1 0,0 0 15,0 0-15,-25 0 16,25-1-16,0 1 16,0-50 15</inkml:trace>
  <inkml:trace contextRef="#ctx0" brushRef="#br0" timeOffset="177067.441">13742 8930 0,'0'173'0,"0"-346"15,0 148-15,49 25 32,-24 0-32,0 0 15,25 0-15,-26 0 16,1 0 0,0 0-16,-25 25 31,0 24-31,-25-24 15,25 0-15,-25 0 16,25 49-16,0-49 0,-24 0 16,24 0-16,0-1 0,-25 1 15,25 0-15,0 0 0,-25-25 32,25-25-32</inkml:trace>
  <inkml:trace contextRef="#ctx0" brushRef="#br0" timeOffset="177532.9485">13841 9128 0,'-25'0'0,"50"0"31,25 0-15,-26 0 0,1 0-16,25 0 15,-25 0-15,-1 0 16,1 0-1,-25 25-15,0 0 16,-25 0-16,25-1 16,-24 1-1,24 0-15,0 0 0,24-50 32,1 25-32,-25-25 0,50 25 15,-50-25-15,25 1 0,24-1 16,-24 0-16,-25 0 0,25 0 15,0 25-15,-25-24 0,24 24 16,-24 24-16,-24 51 16,24-50-16,-25-1 15,25 1-15,-25 25 16,0 24-16,25-24 0,0-25 16,-25 24-16,25 1 0,0-25 15,-24 24-15,-1 1 0,25-25 0,-25-25 16,0 24-16,0 1 0,1-25 15,-1 0-15,0 0 0,25-49 16,-25 24-16,0-25 0,1 25 16,24 1-16,0-26 0,0 25 15,0-49-15</inkml:trace>
  <inkml:trace contextRef="#ctx0" brushRef="#br0" timeOffset="177852.191">14660 9103 0,'24'0'47,"1"-24"-47,0 24 15,0 0-15,0 0 0,-1 0 16,1 0-16,25-25 0</inkml:trace>
  <inkml:trace contextRef="#ctx0" brushRef="#br0" timeOffset="178923.1091">15205 8905 0,'-25'0'0,"25"25"32,0 24-32,-24-24 15,24 0-15,-25 0 0,25 49 16,-25-49-16,25 0 16,-25 0-16,25-1 0,-25 1 15,25-50 16,25 1-31,-25-1 0,25 0 16,0 0-16,0-49 0,-1 49 16,1 0-16,-25 0 0,25 0 15,0-24-15,-25 24 0,25 25 16,-25-25-16,0 50 16,0 0-1,0 24-15,0-24 16,0 25-16,0-25 15,0 0-15,0 24 0,-25 1 0,25-25 16,-25-1-16,25 1 0,0 0 16,0 0-16,0 0 0,0-50 31,0 0-15,0 0-16,-25 0 15,0 1-15,25-1 0,-24 25 16,-1-25-1,50 0 1,-1 25 0,1 0-16,0-25 15,0 25-15,24-24 0,-24 24 16,0-25-16,0 25 16,0-25-16,24 0 0,-24 0 0,0 25 15,0-25-15,0 25 16,-25-24-16,0 48 31,0 1-31,0 0 16,0 0-16,0 0 0,-25 0 15,0 24-15,0-24 0,25 0 16,0 0-16,-25-1 0,25-48 47,25-1-47,-25 0 0,25 0 15,0-24-15,-25 24 0,25 0 16,-25 0-16,24-25 16,1 50 15,-25 25-15,0 0-16,0 0 0,25 0 15,-25 0-15,0-1 0,25 1 16,-25 0-1,25-25-15,-1-25 16,1 0 0,-25 1-16,0-1 0,25 0 15,-25 0-15,25 0 0,-25 0 16,25 1-16,-25-1 16,-25 50 15,0-1-31,25 1 0,0 0 15,-25 25-15,0-25 16,25-1-16,0 1 0,-24 0 16,24 25-16,0-26 0,-25-24 15,25 25-15</inkml:trace>
  <inkml:trace contextRef="#ctx0" brushRef="#br0" timeOffset="179351.5577">15949 8855 0,'-24'25'15,"24"0"-15,-25 0 0,25-1 16,0 1-16,0 0 0,-25 25 16,25-1-16,0 1 0,-25-25 15,25 0-15,0-1 0,-25 26 16,25-25-16,0 0 0,0-50 31,0 0-15,25 0-16,-25-24 0,0 24 15,50 0-15,-50 0 0,25-24 16,-1 24-16,26-25 0,-25 25 16,0 0-16,-1 1 15,1 24-15,0 0 16,0 0-1,-25 24 1,-25-24-16,25 25 0,-50 0 16,26 0-16,-1-25 0,25 25 15,-25-25-15,25 25 0,0-1 16,0 1 0,25 0-16,0-25 15,-1 0-15,1 0 0,0 0 16,0 0-16,24 0 0</inkml:trace>
  <inkml:trace contextRef="#ctx0" brushRef="#br0" timeOffset="179590.9881">16371 8607 0,'0'50'0,"0"-25"16,0-1-16,0 1 0,0 25 0,0-25 16,25 74-16,-25-50 0,0 1 15,0 0-15,0-25 0,-25 49 16,25-24-16,-25-26 0,0 1 16,1 0-16,-100 25 15</inkml:trace>
  <inkml:trace contextRef="#ctx0" brushRef="#br0" timeOffset="180241.444">11931 9103 0,'0'0'0,"-25"0"0,0 0 16,1 25-1,24 0-15,-25 0 0,0 0 16,25 24-16,-25 1 16,25-1-16,-25-24 0,25 25 0,0-25 15,0 74-15,25-74 16,-25 24-16,25-24 0,0 25 0,0-26 15,-1 26-15,1-25 0</inkml:trace>
  <inkml:trace contextRef="#ctx0" brushRef="#br0" timeOffset="196851.8182">8409 4018 0,'0'-24'16,"0"-1"15,-25 25 16,0 0-47,0 0 16,1-25-16,-1 25 15,0 0-15,-25 0 16,26 0-16,-1-25 16,-25 25-1,25-25-15,1 25 16,-1 0-16,0 0 0,-25 0 16,1-24-16,24 24 0,0 0 15,0 0-15,-49-25 0,49 25 0,-25 0 16,26 0-16,-26-25 0,25 25 15,-49 0-15,24 0 0,25 0 16,-24-25-16,24 25 0,0 0 16,-49 0-16,24 0 0,25 0 15,1-25-15,-100 25 16,99 0-16,-25 0 0,25 0 16,-24 0-16,-1 0 0,-24 0 15,24 0-15,25 25 0,-24-25 16,24 0-16,0 0 0,-25 0 0,26 0 15,-1 0-15,0 0 0,0 0 16,0 0-16,1 0 16,-1 0-16,0 0 15,0 0-15,25 25 0,-25-25 16,1 0 0,-1 0 30,25 25-46,0 0 16,0-1-16,-25 1 16,25 0-16,0 0 15,0 0-15,-25-1 0,25 1 16,0 0-16,0 25 16,0-26-16,0 26 0,0-25 15,0 0-15,0 49 0,0-49 16,0 24-16,0-24 0,0 25 0,0-25 15,0 49-15,0-49 0,0 24 16,-25-24-16,25 0 0,0 0 16,-24 24-16,24-24 0,0 0 15,0 0-15,0 0 0,0 0 16,0-1-16,0 1 0,0 0 16,24-25-16,1 0 31,0 0-16,0 0-15,0 0 16,-1 0-16,1 0 16,0 0-16,0 0 15,0 0-15,-1 0 16,1 0-16,25 0 16,-25 0-16,24 0 0,-24 0 15,25 25-15,-26-25 0,76 0 16,-51 0-16,1 0 0,0 25 0,-1-25 15,75 0-15,-74 0 0,-1 0 16,26 0-16,-1 0 0,149 0 16,-173 0-16,24 0 15,75-25-15,-25 25 16,-74 0-16,0 0 0,-1 0 16,1 0-16,-1 0 0,26 0 15,-50 0-15,-1 0 0,1 0 16,25 0-16,-25 0 0,24 0 15,-24 0-15,0 0 0,0 0 16,-1 0-16,26 0 0,-25 0 16,-50 0 31,25-25-47,-25 0 0,25 0 15,0 1 1,-25-1-16,25 0 0,-24 25 15,24-25-15,0 0 0,0 0 16,0 1-16,0-1 0,0 0 16,0 0-16,0 0 0,0-49 15,0 49-15,0-24 0,24 24 0,-24-25 16,0 1-16,0 24 0,0-25 16,0 25-16,0 1 15,0-1-15,-24 0 16</inkml:trace>
  <inkml:trace contextRef="#ctx0" brushRef="#br0" timeOffset="207752.2195">5085 10393 0,'0'-25'16,"0"50"93,25-25-109,-25 25 16,0 0-16,0 0 15,0-1-15,0 1 16,0 0 0,25-25-1,-1-25 16,-24 0-15,25 25-16,0-24 16,0-1-16,0 25 0,-25-25 15,24 25-15,1-25 16,0 0-16,0 25 0,0-24 16,-1 24-16,1 0 15,-25-25-15,25 25 0,0 0 16,0 25-1,-1-25-15,1 24 16,0-24-16,0 25 16,0 0-16,-1-25 15,-24 25-15,25-25 16,-25 25-16,25-25 16,-25 24-16,25-24 0,-25 25 15,25-25-15,-25 25 16,24-25 31,-24-25-32,25 25 1,-25-25-16,25 1 16,0-1-16,0 0 15,0 25 1,-1 0-1,1 25 17,0-25-32,-25 25 0,25-1 15,0 1-15,-1 0 16,1 0 0,0-25-16,-25 25 0,25-25 15,0 0 1,-1 0-1,-24-25-15,25 25 16,0 0-16,0-25 16,24 0-16,-49 0 15,25 25-15,0 0 0,0-24 16,0-1-16,-1 25 16,1 0-16,0 0 15,0 0-15,0 25 16,-1-25-1,1 24-15,-25 1 16,25-25-16,-25 25 0,25-25 16,24 25-16,-24 0 0,0-25 15,25 0-15,-26 0 16,1 0-16,0 0 16,0 0-16,-25-25 15,25 25-15,-25-25 0,0 0 16</inkml:trace>
  <inkml:trace contextRef="#ctx0" brushRef="#br0" timeOffset="210344.2407">4539 11633 0,'25'0'47,"0"0"-47,0 0 16,-1 0-1,1 25-15,0-25 16,0 0 0</inkml:trace>
  <inkml:trace contextRef="#ctx0" brushRef="#br0" timeOffset="210477.9231">4514 11807 0,'0'0'0,"25"0"32,0 0-32,0 0 15,0 25-15,24-25 0,1 0 16,-25 0-16</inkml:trace>
  <inkml:trace contextRef="#ctx0" brushRef="#br0" timeOffset="211943.8374">5209 11509 0,'0'-24'16,"0"48"15,0 1-15,0 0-16,0 0 15,-25 0-15,25-1 0,-25 26 16,25-25-16,0 24 0,-24-24 15,24 0-15,0 25 0,-25-1 16,25-24-16,0 25 0,-25-26 16,25 26-16,0-25 15,-25-25 1,25-25 0,0 0-16,0 0 0,0 1 15,0-26-15,0 25 0,0 0 16,25 1-16,-25-1 15,25-50-15,0 51 0,-1-1 16,1 0-16,0 0 0,0 0 16,0 25-16,-1-24 15,1 24-15,0 0 16,-25 24-16,0 1 16,0 25-1,0-25-15,-50-1 0,50 1 16,-24 0-16,-1 0 0,0-25 15,25 25-15,-25-25 0,25 24 16,25-24 15,25 0-15,-26 0-16,-24 25 0,25-25 0,0 25 16,0-25-16,-25 25 0,25 0 15,-25-1-15,0 1 16,0 0-16,-25-25 0,25 25 15,-50-25-15,1 25 0,24-25 16,0 0-16,0 0 16,0 0-16,1-25 0,-1 0 15,25 0 1,49 0-16,-49 1 0,25-1 16</inkml:trace>
  <inkml:trace contextRef="#ctx0" brushRef="#br0" timeOffset="212228.1653">5829 11534 0,'-25'0'15,"0"0"1,1 0-16,24 25 15,-25-25-15,25 25 0,-25 0 16,0-1-16,25 1 0,-25 0 16,25 0-16,-24 0 0,24 24 15,-25 1-15,25-25 0,0 24 16,0-24-16,0 0 0,0 24 0,25-24 16,-25 0-16,24 0 15,-24 0-15,25-25 0,25 24 0</inkml:trace>
  <inkml:trace contextRef="#ctx0" brushRef="#br0" timeOffset="212781.3479">6127 11609 0,'-25'0'31,"25"24"-15,-25-24-16,25 25 0,0 0 0,-25 0 16,1 24-16,24-24 15,-25 0-15,25 0 0,-25 24 0,0 1 16,0 0-16,25-26 0,-24 1 15,24 0-15,0 0 0,-25 0 16,25-1-16,0-48 31,25-1-31,-25 0 16,0 0-16,24-49 0,1 49 0,0 0 16,-25-24-16,25 24 0,0-25 15,-1 1-15,1 24 0,-25 0 16,25 0-16,-25 0 15,25 25-15,0-24 0,-25-1 16,24 25-16,-24 49 16,0-24-1,0 0-15,0 0 0,0 24 16,0-24-16,0 0 16,0 0-16,0 0 0,0 24 0,0 1 15,0-25-15,0-1 0,0 1 16,-24 0-16,24 25 0,0-26 15,0 1-15,0 0 16,-25-25 0,25-50-16</inkml:trace>
  <inkml:trace contextRef="#ctx0" brushRef="#br0" timeOffset="212909.0434">6003 11906 0,'-25'-25'0,"50"25"15,0 0 1,-1 0 0,1 0-16,0-24 0,0 24 0</inkml:trace>
  <inkml:trace contextRef="#ctx0" brushRef="#br0" timeOffset="213123.5358">6449 11460 0,'0'25'15,"0"-1"1,-25-24-16,25 25 0,0 0 16,-24 0-16,-1 0 0,25-1 15,0 1-15,-25 0 0,25 0 16,-25 0-16,25-1 0,0 1 15</inkml:trace>
  <inkml:trace contextRef="#ctx0" brushRef="#br0" timeOffset="213390.9006">6474 11881 0,'25'0'15,"24"0"1,-24 0 0,0 0-16,0 0 0,0 0 15,24 0-15,-24 0 16,0 0-16,0 0 15,-25-24-15,0-1 16</inkml:trace>
  <inkml:trace contextRef="#ctx0" brushRef="#br0" timeOffset="213606.0358">6697 11658 0,'0'25'32,"0"0"-32,25 0 15,-25-1-15,0 1 0,0 0 16,0 0-16,0 24 0,-25-24 16,25 0-16,0 0 0,-25-25 15,25 25-15,0-1 0</inkml:trace>
  <inkml:trace contextRef="#ctx0" brushRef="#br0" timeOffset="213855.8934">7169 11683 0,'0'25'0,"0"0"16,0 24-16,0-24 16,0 0-16,0 0 0,0-1 15,0 26-15,-25-25 16,25 0-16,0-1 0,0 1 16,0 0-16,-25-25 15,25-25 1</inkml:trace>
  <inkml:trace contextRef="#ctx0" brushRef="#br0" timeOffset="214125.2497">7392 11435 0,'0'0'0,"25"0"16,-25 25-16,24 0 0,-24 24 16,25-24-16,-25 0 0,0 0 15,25 24-15,-25-24 0,25 49 16,-25-24-16,0-25 0,0 24 16,0 1-16,-25 0 0,25-1 15,-25-24-15,25 0 0,-25 0 16,1-1-16,-1 1 0,0-25 15</inkml:trace>
  <inkml:trace contextRef="#ctx0" brushRef="#br0" timeOffset="214397.6023">7888 11906 0,'25'0'32,"24"0"-17,-24 0-15,0 0 0,0 0 16,0 0-16,-1 0 15,1 0-15,0 0 0,0 0 16,-25-25-16,0 1 16</inkml:trace>
  <inkml:trace contextRef="#ctx0" brushRef="#br0" timeOffset="214806.8813">7987 11683 0,'0'25'15,"0"0"-15,0-1 16,-25 1-16,25 25 15,0-1-15,0-24 0,0 0 16,0 25-16,0-26 0,0 26 16,0-25-16,-25 0 0,25-1 15,0 1-15,0 0 16</inkml:trace>
  <inkml:trace contextRef="#ctx0" brushRef="#br0" timeOffset="215553.2658">8806 11609 0,'0'-25'0,"0"50"31,-25 24-15,25-24 0,0 0-16,0 24 0,-25-24 15,0 50-15,25-26 0,-25-24 16,25 25-16,-24-26 0,-1 1 0,25 25 16,-25-25-16,25-1 0,0-48 31,25-1-31,-25 0 0,25 0 15,-25 0-15,0-49 0,24 24 16,1 26-16,0-26 0,-25 25 16,25 0-16,0-49 0,-1 74 15,1-25-15,0 25 0,-25-25 16,25 25-16,0 0 0,-1 0 16,-24 25-16,25 0 15,-25 25-15,0-26 0,0 26 16,25-25-16,-25 24 0,0-24 0,0 50 15,0-26-15,0-24 0,0 25 16,0-26-16,-25 26 16,25-25-16,-25 0 0,1-25 15</inkml:trace>
  <inkml:trace contextRef="#ctx0" brushRef="#br0" timeOffset="215673.9795">8781 12055 0,'0'-25'0,"99"199"0,-198-323 0,99 99 0,0 26 31,25 24-31,-1 0 0,1-25 0,0 25 16,0 0-16,0-25 0,49 25 15,-49-25-15,25 25 0</inkml:trace>
  <inkml:trace contextRef="#ctx0" brushRef="#br0" timeOffset="216231.6555">9376 11534 0,'0'25'31,"0"0"-31,0 0 0,0-1 16,0 26-16,0 0 0,0-26 0,0 26 16,-25 0-16,25-1 0,0 1 15,-24-25-15,24-1 0,0 1 16,-25 0-16,25-50 31,0-24-31,0 24 0,0 0 16,0-49-1,25-1-15,-1 26 0,-24 24 0,25-25 16,0 1-16,-25 24 16,25-25-16,0 50 0,-1-25 15,1 1-15,0 24 16,0 24-16,0 1 15,-25 0-15,0 25 0,0-26 16,0 1-16,0 0 16,-25 0-16,-25 24 0,50-24 15,-25-25-15,1 25 0,-1-25 16,50 25 15,-1-25-31,1 0 16,0 0-16,-25 25 15,25-25-15,0 24 0,-25 1 16,24 25-16,-24-25 16,-49-1-16,24 1 15,-25 0-15,26-25 16,-1 0-16,0 0 0,0 0 16,0 0-16,1 0 15,24-25-15,0 0 16,24-24-16</inkml:trace>
  <inkml:trace contextRef="#ctx0" brushRef="#br0" timeOffset="216436.0446">9897 11435 0,'0'25'31,"-25"-25"-15,25 25-16,0-1 0,-25 26 16,25-25-1,-24 0-15,24-1 16</inkml:trace>
  <inkml:trace contextRef="#ctx0" brushRef="#br0" timeOffset="216752.9095">10195 11733 0,'0'-25'0,"-25"25"31,0 0-31,0 25 16,1-1-16,-1 1 0,0-25 16,0 25-16,0 0 0,0 24 15,25-24-15,0 0 0,-24 0 16,24 0-16,49 24 16,-49-24-16,25-25 0,0 25 15,0 0-15,49-25 0,-49 0 0,0 0 16,0 0-16,-1 0 15,1-25-15,25 0 0</inkml:trace>
  <inkml:trace contextRef="#ctx0" brushRef="#br0" timeOffset="216934.9912">10567 11410 0,'0'0'0,"0"-25"0,25 25 16,-25 25 0,24-25-16,-24 50 0,0-25 15,0 24-15,0-24 0,0 0 16,-49 24-16</inkml:trace>
  <inkml:trace contextRef="#ctx0" brushRef="#br0" timeOffset="228041.0512">30882 7590 0,'25'0'157,"-1"0"-142,1 0 17,25 0-17,-1 0 1,1 0 15,24 0-15,-24 0-1,-25 0 1,25 0 0,-26 0-16,1 0 15,50 0 16,-1 25-15,-24-25 15,-26 0-31,76 25 32,-76-25-17,1 0-15,0 0 16,25 25-1,-1-25 17,26 0-17,-1 0 17,-49 0-32,49 24 15,-49-24-15,0 0 16,74 0 15,-24 25-15,-51-25-16,51 0 15,-50 0 1,24 0 0,50 0-1,1 25 16,-1-25 1,-50 0-17,51 0 1,-51 0 15,-24 0-15,25 25 15,24-25 0,-49 0-15,0 0 15,-1 0 0,1 0-15,-50 0 47,1 0-48,-1 0 1,-25 0 15,-74 0 0,25 0-15,49 0 0,-49 0 15,50-25-16,-26 25 17,26 0-17,24 0-15,0-25 16,0 25 0,-49-25-1,-25 1 1,-1-1 15,26 0-15,-50 25 15,49-25-15,1 0 15,24 25-16,1 0 17,74 0 15,-1 0-32,100 0 16,25 25 1,0 0-17,-99 0 1,49-25 15,0 25-15,-49-25 15,-1 0-15,26 24 15,-1-24-15,-24 0-1,-1 0 16,1 0-15,0 25 0,-26-25 15,1 0 0,-50 0-15,-49 0 15,0-25 0,-75 1-15,99 24-16,-173-25 31,198 25-31,-124 0 16,124 0-16,-123-25 31,123 25-31,-25 0 16,1 0-1,-150-25 17,50 25-1,50 0-16,74-25 1,-49 25 0,49 0-16,0 0 0,-24-24 15,24 24 17,50 0-1,0 0-16,74 0 1,149 0 15,-223 0-31,148 24 16,-148-24 0,124 0-1,24 25 16,26-25 1,-125 0-17,-24 0 17,-25 0-17,-50 0 16,0 0-15,-49 0 0,49 0-1,-223 0 1,149-25 0,74 25-16,-149 0 15,125 0 1,-51 0-1,1 0 1,74 0 15,75 0 1,-25 0-32,173 0 46,-148 0-46,-25 0 0,49 25 16,-24-25 0</inkml:trace>
  <inkml:trace contextRef="#ctx0" brushRef="#br0" timeOffset="233851.1377">4911 12874 0,'-24'0'15,"24"-25"1,24 25 15,1 0-15,0 0-16,0 0 15,0 0-15,-1 0 16,1 25-16</inkml:trace>
  <inkml:trace contextRef="#ctx0" brushRef="#br0" timeOffset="234003.7739">4887 13047 0,'24'0'31,"1"0"-15,0 0-16,25 0 15,-26-25-15</inkml:trace>
  <inkml:trace contextRef="#ctx0" brushRef="#br0" timeOffset="234768.4729">5482 12874 0,'-25'0'15,"0"0"-15,0 0 16,25 49 0,0-24-16,-24 0 15,24 0-15,0 24 16,0-24-16,0 0 0,-25 0 16,25-1-16,0 1 0,0 25 0,-25-25 15,25 0-15,0-1 0,0 1 16,-25 0-16,25-50 31,0-24-31,0 24 16,0 0-16,0 0 0,0 0 15,25-49-15,-25 49 0,25 0 0,-25 0 16,0 1-16,25-1 16,-1 25-1,1 0 1,0 0-16,-25 25 0,0-1 15,25-24-15,-25 25 16,0 0-16,0 0 0,0 0 16,-25 24-16,0-24 15,0 0 1,1-25 0,48 0 15,-24-25-31,25 25 0,25 0 15,-25 0-15,-1 0 16,1 0-16,0 25 16,-25 0-16,0 0 0,0-1 15,0 1-15,-25 0 0,0 0 16,1 0 0,-26-25-16,50 24 15,-25-24-15,0 0 0,1-24 16,24-26-1,0 25-15,0 0 0,24 1 16</inkml:trace>
  <inkml:trace contextRef="#ctx0" brushRef="#br0" timeOffset="235584.7541">6127 12898 0,'0'-24'0,"0"48"47,0 1-31,0 0-16,0 0 15,-25 0-15,25-1 0,-25 1 16,0 25-16,25-25 0,-24-1 0,24 1 15,-25 25-15,25-25 16,0 0-16,-25-25 0,25 24 16,0 1-16,0-50 15,25-24 1,0 24-16,-25 0 16,24-25-16,-24 26 0,25-26 15,0 25-15,-25 0 0,25 1 16,-25-1-16,49 0 0,-49 0 15,25 0-15,-25 1 0,25-1 16,-25 0-16,25 25 0,-25 25 31,0 0-15,0-1-16,0 1 16,0 0-16,0 0 0,0 0 15,0-1-15,0 1 0,0 0 0,0 25 16,0-26-16,0 1 0,0 0 15,0 0-15,0 25 16,0-26-16,0 1 0,0 0 16,0 0-16,-25-25 31,25-25-31,-25 0 0,0 25 16</inkml:trace>
  <inkml:trace contextRef="#ctx0" brushRef="#br0" timeOffset="235724.4245">6127 13196 0,'25'75'16,"-50"-175"-16,25 125 0,25-50 47,24 25-47,-24 0 15,0 0-15</inkml:trace>
  <inkml:trace contextRef="#ctx0" brushRef="#br0" timeOffset="236142.4272">6623 12650 0,'-25'0'15,"25"25"17,0 0-32,-25-25 15,25 25-15,0 0 16,0-1-16,-25 1 0,25 0 15,-24 0-15,24 0 16</inkml:trace>
  <inkml:trace contextRef="#ctx0" brushRef="#br0" timeOffset="239253.0799">6251 12799 0,'0'0'0,"0"25"0,-25-25 47,25 25-47,0-50 47,0 0-16,0 50 16,-25-25-16,25 25-31,0 0 16,0-1-16,0 1 15,-25 0-15,25 0 16,0 0-16,-24-1 16,24 26-16,0-25 0,0 0 0,-25-1 15,25 1-15,0 0 16,0 25-16,0-25 0,0-1 15,0 1-15,0 0 0,25 25 16,-1-26-16,-24 1 0,0 0 16,25-25-16,-25 25 15,25-25 1,0-25 15,-25 0-31,0 0 0,0 1 16,-25-1-16,25 0 15</inkml:trace>
  <inkml:trace contextRef="#ctx0" brushRef="#br0" timeOffset="239677.0739">6350 12774 0,'0'0'0,"0"-24"0,0-1 16,0 0-1,-25 25 1,0 25 0,1-25-16,24 49 15,-25-49-15,0 50 0,25-25 16,-25 0-16,25-1 15,-25 26-15,25-25 0,0 0 16,-24 24-16,24-24 0,0 0 16,0 49-16,0-49 0,0 0 15,0 0-15,0 24 0,0 1 16,0-25-16,0 0 0,0-1 16,0 1-16,0 0 0,24 0 15,1-25-15,-25 25 0,25-25 16,-25-25 15,25 0-31,-25 0 0,0 0 16,0 1-16,0-1 15,0 0-15</inkml:trace>
  <inkml:trace contextRef="#ctx0" brushRef="#br0" timeOffset="240468.2318">6548 12824 0,'-24'0'15,"24"25"17,24 0-32,-24-1 15,0 1-15,0 0 0,0 0 16,0 0-16,0-1 0,0 1 16,-24 25-16,24-25 0,-25-1 15,25 26-15,0-25 0,0 25 16,0-26-16,0 1 0,0 0 15,-25 0-15,25 0 0,0-1 16,0 1-16,0-50 16,0 1-1,25-1-15,-25 0 0,0 0 16,25-49-16,-25 49 0,0-25 16,24 1-16,-24 24 15,0-50-15,0 51 0,25-26 16,-25 25-16,0 0 0,0 1 0,0-1 15,0 0-15,0 50 32,0 0-32,0-1 15,0 26-15,0-25 16,-25 24-16,25 1 16,-24 0-16,24-26 0,0 1 0,0 0 15,0 0-15,0 0 0,0 0 16,0-1-16,0-48 31,0-1-31,0 0 16,0 0-16,24-25 0,-24 26 15,0-26-15,0 25 0,25-24 16,-25-26-16,0 50 0,0 1 16,0-1-16,0 0 0,0 50 31,0 49-16,0-49-15,0 0 0,0 24 16,0-24-16,0 0 0,0 49 0,0-49 16,0 0-16,0 0 15,0 0-15,0 0 16,0-50 0,0 0-16,0 0 15</inkml:trace>
  <inkml:trace contextRef="#ctx0" brushRef="#br0" timeOffset="240741.5736">6821 12601 0,'0'-25'0,"25"75"16,0-1-1,-25-24-15,25 0 16,-25 0-16,25 24 0,-1 26 16,-24-26-16,0 1 0,25-1 15,-25-24-15,0 25 0,0 49 16,0-49-16,0-1 0,-25 1 0,25-25 16,-24 49-16,-1-24 0,0-25 15,0-1-15,0 1 16,0-25-16,-24 25 0</inkml:trace>
  <inkml:trace contextRef="#ctx0" brushRef="#br0" timeOffset="242515.7621">7615 13072 0,'-25'0'0,"50"0"47,0 0-31,0 0-16,-1 0 0,1 0 0,0 0 15,0 0-15,0 0 16,24 0-16,-24 0 0,0-25 16,0 25-16,-1 0 0,26 0 15,-25 0-15</inkml:trace>
  <inkml:trace contextRef="#ctx0" brushRef="#br0" timeOffset="242694.3367">7863 12874 0,'-25'0'16,"25"24"-16,0 1 15,0 0-15,-25 25 16,25-26-16,0 26 0,0-25 0,0 0 16,0-1-16,0 26 0,0-25 15,0 0-15,0 0 0,0-1 16</inkml:trace>
  <inkml:trace contextRef="#ctx0" brushRef="#br0" timeOffset="243374.7231">8880 12973 0,'-25'0'0,"0"25"16,1-1-1,-1 1-15,25 0 16,0 0-16,-25 0 0,25-1 0,0 51 15,-25-50-15,25 0 16,0-1-16,0 26 0,-25-25 0,25 24 16,-24-24-16,24 0 0,0-75 47,24 26-47,1-51 0,-25 50 15,25-24-15,-25 24 0,25-25 0,0 25 16,-1-24-16,1 24 0,-25 0 15,25 0-15,0 25 16,-25 25 0,25 0-1,-25 49-15,0-49 0,0 0 0,0 25 16,24-25-16,-24-1 0,0 51 16,0-50-16,0 24 0,0-24 15,0 0-15,0 0 0,-24-1 16,24 1-16</inkml:trace>
  <inkml:trace contextRef="#ctx0" brushRef="#br0" timeOffset="243494.4355">8756 13370 0,'0'-25'16,"99"223"-16,-198-371 0,99 123 0,25 50 16,-25-25-16,49 25 15,-24-24-15,0 24 0,0 0 16,24-25-16,-24 25 0</inkml:trace>
  <inkml:trace contextRef="#ctx0" brushRef="#br0" timeOffset="244126.7576">9277 12874 0,'0'0'0,"0"24"47,0 1-47,0 0 15,0 0-15,0 24 16,-25-49-16,25 25 0,0 0 16,0 0-16,0 0 0,-25 49 15,1-24-15,24-25 16,-25-1-16,25 1 16,0 0-16,0 0 15,0-50 32,0 0-47,25-24 16,-25 24-16,0 0 15,0 0-15,0 0 0,24 0 0,1-24 16,-25 24-16,25 0 0,0 0 16,0 1-16,-1-1 15,1 25-15,0 0 16,0 25-16,-25-1 15,0 1-15,0 0 16,0 0-16,-25 0 0,0-1 16,25 1-16,-25-25 0,1 25 15,-1-25-15,25 25 0,0-50 47,25 25-47,24 0 16,-24 0-1,0 0-15,0 25 0,-25 0 16,24 0-16,-24-1 16,25 1-16,-25 0 0,0 0 0,-25 0 15,25-1-15,-49-24 0,24 25 16,-25 0 0,26-25-16,-1 0 0,0 0 0,0 0 15,25-25-15,0 0 16,0 1-16,25-26 15</inkml:trace>
  <inkml:trace contextRef="#ctx0" brushRef="#br0" timeOffset="244311.3188">9699 12874 0,'0'0'0,"0"24"16,0 1-1,-25 0-15,25 25 16,0-26-16,0 1 16,0 0-16,-25-25 0,25 25 15,0 0-15</inkml:trace>
  <inkml:trace contextRef="#ctx0" brushRef="#br0" timeOffset="244603.6255">10046 13097 0,'0'0'0,"0"-25"16,-25 25-16,0 0 16,25 25-1,-25-25-15,1 25 16,24-1-16,-50 1 0,50 0 15,-25 0-15,0 0 0,1 0 16,24-1-16,-25 26 0,25-25 16,0 0-16,0-1 0,25 1 0,-1 25 15,26-25-15,-25-25 16,0 24-16,-1-24 0,26 0 16,-25 0-16,0-24 15,0 24-15,-25-50 0,24 25 0</inkml:trace>
  <inkml:trace contextRef="#ctx0" brushRef="#br0" timeOffset="244785.1949">10418 12750 0,'0'24'16,"0"1"-1,0 0-15,25 0 0,-25 0 16,0-1-16,0 1 0,0 25 16</inkml:trace>
  <inkml:trace contextRef="#ctx0" brushRef="#br0" timeOffset="245565.5436">5060 14213 0,'25'0'31,"0"0"-15,24 0-16,-24 0 16,0 0-16,0 0 0,0 0 15,-1 0-15,1 25 0,0-25 16</inkml:trace>
  <inkml:trace contextRef="#ctx0" brushRef="#br0" timeOffset="245700.2167">5159 14362 0,'0'0'0,"0"25"16,50-25-1,-25 0-15,0 0 0,-1 0 0,1-25 16,25 25-16,24-25 0</inkml:trace>
  <inkml:trace contextRef="#ctx0" brushRef="#br0" timeOffset="248814.3905">6152 14089 0,'-25'-25'0,"25"0"32,0 50-1,0 0-31,0 0 15,0 24 1,0-24-16,0 0 0,0 0 0,-25 0 16,25 24-16,0 1 0,-25-25 15,25 24-15,0-24 0,0 0 16,-25 49-16,25-49 0,0 0 16,0 0-16,0 0 15,-24-25-15,24-25 31,0 0-31,0 0 16,0-24-16,24 24 0,-24-25 16,0 25-16,0 1 15,0-26-15,25 25 0,-25 0 16,0 0-16,25-24 16,-25 24-16,25 25 0,-25-25 15,0 0-15,25 25 0,-1 0 16,-24-24-16,25 24 0,0 0 15,0 49-15,0-24 16,-25 0-16,24 0 0,-24-1 16,0 1-16,0 0 0,0 0 15,-24 0-15,24 0 0,-50-1 16,25 1-16,0-25 0,1 25 16,-1 0-16,0-25 15,0 0-15,50 0 31,0 0-15,24 0-16,-24 0 16,0 25-16,0-25 15,0 24-15,-1 1 0,-24 0 16,25-25-16,-25 25 0,0 0 0,0 24 16,-25-24-16,1 0 15,-1-25 1,0 25-16,0-25 0,0 0 15,1 0-15,-1-25 0,0 25 16,0-25-16,0 0 16,25 0-16,0 1 15,0-1-15,25 0 0,0 25 16</inkml:trace>
  <inkml:trace contextRef="#ctx0" brushRef="#br0" timeOffset="249076.7486">6598 14461 0,'50'0'31,"-26"0"-31,26 0 15,-25 0-15,24 0 16,-24 0-16,0 0 0,0 0 0,0 0 16,0 0-16,-1 0 15</inkml:trace>
  <inkml:trace contextRef="#ctx0" brushRef="#br0" timeOffset="249288.2431">6896 14263 0,'-25'0'15,"25"24"1,0 1 0,0 25-1,0-25-15,0 0 0,0-1 0,0 1 16,-25 25-16,25-25 15,-25-25-15,25 24 0,-25 1 0,25 0 16</inkml:trace>
  <inkml:trace contextRef="#ctx0" brushRef="#br0" timeOffset="249756.0597">7441 14238 0,'0'-25'0,"-24"25"16,24-25-16,-25 25 15,25 25 1,0 0-16,0 0 16,0-1-16,0 1 0,-25 0 15,0 25-15,25-1 0,-25-24 16,25 25-16,-24-25 0,-1 24 15,0-24-15,25 0 0,-25 0 0,25-1 16,0 1-16,0-50 16,25 25-1,-25-49-15,0-1 0,25 25 16,0-24-16,-1 24 0,-24-25 16,50-24-16,-50 49 0,25-25 15,-25 26-15,25-1 0,-25 0 16,24 0-16,-24 0 0,25 25 15,-25 25 1,0 0-16,0 0 16,25 0-16,-25-1 0,0 26 0,0 0 15,0-25-15,0-1 0,0 1 16,0 25-16,0-25 0,0-1 16,0 1-16,0 0 15,0 0-15,0 24 0,0-24 16</inkml:trace>
  <inkml:trace contextRef="#ctx0" brushRef="#br0" timeOffset="249897.2362">7317 14560 0,'124'100'0,"-248"-200"0,124 76 31,50 24-31,0-25 15,-26 25-15,1 0 0,25-25 16,-1 0-16</inkml:trace>
  <inkml:trace contextRef="#ctx0" brushRef="#br0" timeOffset="250432.1607">7863 14263 0,'0'-25'0,"0"50"15,0 24 1,-25-24-16,25 0 0,0 0 16,-25 24-16,25 1 0,0-25 15,-24 0-15,24-1 0,0 1 16,-25 25-16,25-25 16,-25-25-1,25-25-15,0 0 0,0 0 16,0 0-16,25-24 15,-25 24-15,25-25 0,-25 26 16,24-26-16,-24 25 0,25-25 16,0 26-16,-25-1 0,25 0 0,0 25 15,-1 0-15,1 0 16,0 25 0,-25 24-16,0-24 15,0 0-15,0 0 16,-25 0-16,25 0 0,-25-25 15,1 24-15,-26 1 16,50 0-16,-25-25 16,25 25-1,25-25 1,0 25-16,0-1 16,-1-24-16,1 25 15,-25 0-15,0 0 16,0 0-1,-25-1-15,1-24 16,-26 25-16,25-25 16,0 0-16,1-25 0</inkml:trace>
  <inkml:trace contextRef="#ctx0" brushRef="#br0" timeOffset="250650.6415">8260 14039 0,'0'50'31,"-25"-50"-31,25 25 0,0 0 16,0 24-16,0-24 15,0 25-15,0-26 16,-25 1-16</inkml:trace>
  <inkml:trace contextRef="#ctx0" brushRef="#br0" timeOffset="250920.9959">8682 14287 0,'-50'0'15,"25"0"-15,0 25 0,1-25 0,24 25 16,-25 25-16,0-25 0,25-1 16,-25 1-16,25 0 0,-25 25 15,25-26-15,0 1 0,0 0 16,25 0-16,0 0 15,0-1-15,0-24 16,-1 0-16,1 0 0,0 0 0,0 0 16,0 0-16</inkml:trace>
  <inkml:trace contextRef="#ctx0" brushRef="#br0" timeOffset="251109.5509">9004 14064 0,'0'0'0,"0"-25"0,0 50 16,0 25 0,0-25-16,0-1 15,0 26-15,-25 0 16</inkml:trace>
  <inkml:trace contextRef="#ctx0" brushRef="#br0" timeOffset="281637.7898">6400 14957 0,'0'-25'31,"24"25"78,-24 25-93,0 0 0,25-25-16,-25 25 0,0 0 15,25-25-15,-25 24 0,0 1 16,0 0 0,25-25-1,-25 25-15,0-50 31,25 25-15,-25-25-16,24 25 16,-24-25-16,25 25 15,0-24-15,0 24 16,-25-25-16,25 25 16,24 0-16,-24-25 0,0 25 15,0 0 1,24 0-16,-24 0 15,0 0-15,0 0 0,24 25 16,-24-25-16,0 25 16,0-25-16,0 0 0,-1 24 15,1 1-15,-25 0 16,25 0-16,0-25 16,-25 25-1,25-25-15,-25 24 0,24-24 0,-24 25 16,25 0-1,0-25 32,-25-25-47,25 0 16,-25 1-16,25-1 16,-1 0-16,1 0 15,0 25-15,0-25 16,0 25-16,-1 0 0,1-24 15,0 24-15,0 0 16,24 0-16,-24 0 16,0 0-16,0 0 15,0 24 1,-1 1 0,1 0-16,0 0 15,0 0-15,0-1 16,-1-24-16,1 0 0,0 25 0,0-25 15,0 0-15,-1 0 0,1 0 16,0 0-16,0 0 0,0 0 16,0 0-16,24 0 0,-24-25 15,0 25-15,0-24 0,-1-1 16,-24 0-16,25 25 16,-25-25-16,-25 25 15,1 0 1,-1 0-16,0 25 15</inkml:trace>
  <inkml:trace contextRef="#ctx0" brushRef="#br0" timeOffset="282350.6423">7466 15528 0,'0'-25'15,"0"50"16,0 0-15,0-1-16,0 26 16,-25-50-1,25 25-15,0 0 0,0-1 0,0 26 16,0-25-16,0 0 16,0-1-16,0 1 0,-24 0 0,24 25 15,0-26-15,0 1 0,0 0 16,0 0-16,-25 0 0,25-1 15,0 1-15,-25-25 32,0 0-17,25-25 1,-25 25-16,25-24 16,-24 24-16,-1-25 15,25 0 1,-25 25-16,25-25 15,25 50 32,-25 0-31,0 24-16,25-49 16,-25 25-16,0 0 0,0 0 15,24 0-15,-24-1 16,25-24-16,0 0 15,0 0 1,24-49 0,-49 24-16,25 0 0,0 25 15,-25-25-15,25 1 0,0-26 16,-1 25-16,1 0 16,-25 1-16,25-1 0</inkml:trace>
  <inkml:trace contextRef="#ctx0" brushRef="#br0" timeOffset="296092.701">6152 13643 0,'24'0'31,"-24"24"0,25-24-15,-25 25-1,0 0-15,0 0 16,25-25 0,-25 25-16,0-1 15,25-24-15,-25 25 0,25 0 16,-25 0-16,24-25 15,-24 25-15,0-1 16,25-24-16,-25-24 47,-25 24-31</inkml:trace>
  <inkml:trace contextRef="#ctx0" brushRef="#br0" timeOffset="296272.2138">6276 13742 0,'-25'0'32,"0"25"-17,0-25-15,0 24 16,-24 1-16,24 0 15,0 0-15</inkml:trace>
  <inkml:trace contextRef="#ctx0" brushRef="#br0" timeOffset="314504.5337">30857 12229 0,'25'0'31,"24"25"-15,26 24-1,-50-24-15,49 49 32,-74-49-32,0 0 15,-25 0 1,-49 0 0,49-25-16</inkml:trace>
  <inkml:trace contextRef="#ctx0" brushRef="#br0" timeOffset="315216.9829">30783 13047 0,'-100'99'15,"76"-99"1,-125 100 0,25-51-1,-124 1 17,24-149-1,150-25 0,24 49 0,50 26 1,-24-1-1,-1 50 0,0 0-15,-25 25 15,50 24 0,0 51-15,75-1 15,24-49 0,-74-50-31</inkml:trace>
  <inkml:trace contextRef="#ctx0" brushRef="#br0" timeOffset="386523.4369">11385 11509 0,'25'-24'0,"-25"-1"16,0 0 15,-25 25-31,1 0 31,-1 25-31,0-25 16,25 25-16,-25-25 16,25 24-16,-25 1 0,1 0 15,24 0-15,-25 24 16,25-24 0,0 0-16,25-25 15,-1 0-15,26 0 0,-25-25 16,0 0-1,-1 25-15,1-24 0,-25-1 16,25 25-16,-25-25 0,25 0 16,0 0-16,-25 1 0,24-1 0,-24 0 15,0 0-15,25 0 0,-25 1 16,0-1-16,25 0 16,-25 0-16,-25 50 31,25 25-31,-25-50 15,25 24-15,0 1 0,0 0 0,-24 49 16,24-49-16,0 0 0,0 0 16,0 0-16,0 24 15,-25-24-15,25 0 16,0 0-16,0-1 16,25-24-16,-1 0 0,1-24 15,0-1-15,0 0 16,-25 0-16,25 25 0,-1-25 15</inkml:trace>
  <inkml:trace contextRef="#ctx0" brushRef="#br0" timeOffset="387038.7965">11658 11559 0,'25'-25'0,"0"25"47,-25 25-47,-50-25 0,100 25 0,-75 0 16,25 24-16,0-24 15,0 0-15,0 0 16,0-50 15,0 0-31,0 0 0,25 0 16,-25 1-16,0-1 0,0 0 15,25-25-15,-25 26 0,0-1 16,0 0-16,0 0 16,0 50-1,24 0 1,1 0-1,0-25-15,0 0 16,0 24-16,-1-24 0,1 0 16,0 0-16,0 0 0,-50 0 47,0 0-32,25 25 1,0 0-1,0 0-15,25-25 0,-25 25 16,25 24-16,-25-24 16,25-25-16,-25 25 15,0 0-15,-25-25 16,0 0-16,25 24 16,-25-24-16,25-24 15,0-26 1,0 25-16,25 0 15,-25 1-15,25-1 0</inkml:trace>
  <inkml:trace contextRef="#ctx0" brushRef="#br0" timeOffset="387607.3882">12105 11385 0,'49'-49'32,"-148"148"-32,149-149 0,-1 26 0,-49 48 15,0 26-15,0-25 16,0 0-16,0 24 0,-25-24 15,25 25-15,0-26 0,0 1 16,-24 0-16,24 0 16,-25 0-16,25-1 15,-25-24-15,0-49 16,25 24-16,0 0 16,-25 0-16,25 1 15,0-1 1,25 0-16,0 25 15,0 0-15,0 0 16,24-25-16,-24 25 0,0 0 16,0 0-16,0 0 15,-1 0 1,-24 25 0,0 0-16,0 0 15,0-1-15,0 1 16,25 0-16,-25 0 15,25-25 1,-25-25 0,25 25-16,-25-25 0,25 0 15,-25 1-15,24 24 0,-24-25 16,25 0-16,0 0 0,0 25 16,0-25-1,-25 75 1,0-25-1,-25 0-15,25-1 16,0 1-16,0 0 0,0 0 16,-25-25-1,25 25-15,0-50 16,-25 25-16,25-50 16,0 25-16</inkml:trace>
  <inkml:trace contextRef="#ctx0" brushRef="#br0" timeOffset="388471.6978">12402 11286 0,'25'-25'16,"-50"249"-16,25-423 0,50 199 15,-25 0 1,0 0-16,-1 0 16,1 0-16,0 0 0,0 0 15,0 0-15,-1 0 16,-24 25-1,0 0 1,0 0-16,0-1 16,0 26-16,-24-25 0,24 0 15,0-1-15,0 1 0,-25 0 16,0 25-16,25-26 0,0 1 16,0 0-16,-25 0 15,50-50 1,25 0-16,-50 0 15,24 25-15,1-24 0,0 24 16,0-25-16,-25 0 16,25 25-16,-25 25 15,0 0 1,0-1-16,0 1 0,-25 0 16,25 0-16,0 0 31,25-25-16,-25-25-15,24 25 0,1-25 16,0-25-16,0 50 0,0-24 16,-1 24-16,-24-25 0,25 25 15,-25-25-15,0 75 32,0-26-17,0 1-15,-25-25 16,50 0-1,0 0 1,-25-25-16,25 25 0,-25-24 16,25 24-16,-25-25 0,24 25 15,-24-25-15,25 25 16,-25 25 0,0 0-1,0-1-15,25-24 31,-25-24-31,25 24 16,-25-25-16,49-25 0,-49 25 16,25 1-16,0-1 0,0 0 15,25-25-15,-26 26 0,26-26 16,-25 50-16,-25-25 16,25 25-16,-25 25 15,-25 0-15,25 0 16,-25-1-16,0 26 0,25-25 15,-25 24-15,1 26 0,-1-50 16,25 24-16,-25-24 0,25 0 16,0 0-16,0 24 0,-25-49 15,25 25-15,-25-50 16</inkml:trace>
  <inkml:trace contextRef="#ctx0" brushRef="#br0" timeOffset="388759.6469">13146 11559 0,'-24'-50'31,"73"224"-31,-74-298 0,1 50 0,48 74 16,1 0-16,0 0 0,0 0 15,0 0-15,0 0 0,-1 0 16,1 0-16,0 0 0,0 0 16,0 0-16,-1 0 0,-24 24 31,0 1-31,-24 0 15,24 0-15,-25 0 16,25-1-16,0 1 0,-25 0 16,25 0-16,0 0 0,-25-1 15,25-48 17,25-26-32,-25 25 0,25 0 15,-25 1-15,0-51 0,25 26 16</inkml:trace>
  <inkml:trace contextRef="#ctx0" brushRef="#br0" timeOffset="389055.0219">13469 11286 0,'25'25'31,"-50"-25"-15,25-25-16,25 75 0,-50-25 0,25-1 0,0 1 16,0 0-16,0 0 0,0 0 15,0-1-15,25 1 0,0 0 16,-25 0-1,0 0-15,24-1 16,-24 1-16,25 0 16,0-25-1,-25-25 1,25 0-16,-25 1 16,25-1-16,-25 0 15,24 0-15,-24 0 0,25 1 16,-25-26-16,0 25 0,0 50 31</inkml:trace>
  <inkml:trace contextRef="#ctx0" brushRef="#br0" timeOffset="389270.4748">13767 11733 0,'24'0'0,"-24"-25"16,0 0-16,25 0 15,-25 0-15,0 1 0,25 24 16,-25-25-16,0 0 0,-25 25 16,0 0-1,25 25-15,-24 0 16,24-1-16,0 1 0,0 0 16,0 25-16,24-50 15,-24 24-15,25-24 0,0 0 16,0 0-16,49 0 0</inkml:trace>
  <inkml:trace contextRef="#ctx0" brushRef="#br0" timeOffset="390141.2617">14461 11658 0,'0'0'0,"0"-25"16,-25 50 31,1 0-31,24 0-1,-25 0-15,25-1 16,25 1-1,-1-25-15,1 0 16,0 0-16,0 0 0,24-25 16,-24 25-16,0-24 15,0-1-15,0 0 0,-1-25 16,-24 26-16,0-1 0,0 0 16,0 0-16,0 0 0,-24 1 15,-1-1-15,0 25 16,0 0-16,0 0 0,1 0 15,-1 25-15,0-1 0,25 1 16,0 0-16,25-25 16,-25 25-16,49-25 15,-24 0-15,0 0 16,0 0-16,0 0 0,49 0 16,-49-25-16,0 0 0,-1 0 15,1 25-15,0-24 0,25-1 16,-26 25-16,1 0 0,0-25 15,0 0-15,-25 50 32,0 0-17,0 0-15,0-1 0,0 1 16,0 0-16,-25 0 0,25 0 16,-25-1-16,25 1 0,-25 25 15,25-25-15,-24-1 16,24 1-16,0 0 15,0-75 1,24 50 0,-24-24-16,25-1 0,-25 0 15,25-25-15,0 26 16,0-1-16,-1-25 0,1 25 0,25-24 16,-25 49-1,-1 0-15,1 0 16,-25 25-16,-25 24 31,25-24-31,-49 0 0,24 0 16,0-1-16,0 1 15,1-25-15,24 25 0,0 0 16,0 0-16,24-25 16,26 24-16,-25-24 15,0 0-15,24 25 0,-24-25 16,25 0-16</inkml:trace>
  <inkml:trace contextRef="#ctx0" brushRef="#br0" timeOffset="395463.9761">10939 13246 0,'0'-25'0,"0"0"31,25 25 16,-1 0 15,1 0-46,25 0-16,-25 0 16,-1 0-16,26 0 0,-25-25 15,49 25-15,-49 0 0,0 0 16,0 0-16,0 0 0,-1 0 15,-48 0 17</inkml:trace>
  <inkml:trace contextRef="#ctx0" brushRef="#br0" timeOffset="396080.404">11559 13171 0,'0'-25'16,"25"25"-1,-25-24 1,25 24-16,-1 0 31,-24 24-31,0 26 0,0 0 16,-24-25-16,24-1 0,-25 26 16,25-25-16,-25 0 0,0 49 15,25-49-15,-25 0 0,25-1 16,0 1-16,0 0 0,0-50 31,25 0-31,-25 1 16,0-1-16,0 0 15,25-25-15,0 1 0,-25 24 16,25-25-16,-25 26 0,24-1 16,-24 0-16,0 0 0,0 0 15,0 0-15,25 25 31,0 0 1,-25 25-32,25-25 0,0 0 15,-25 25-15,24 0 0,-24 0 16,0 0-16,25-1 0,-25 1 16,25 25-16,-25-25 0,0-1 15,25 1-15,-25 0 0,0 0 16,0 0-16,25-25 15,-25 24-15,24-24 16,-24-24-16,25-1 16,-25 0-16,25 0 0,-25 0 15,0 1-15</inkml:trace>
  <inkml:trace contextRef="#ctx0" brushRef="#br0" timeOffset="396288.8731">12055 13047 0,'-50'174'0,"100"-348"0,-50 199 32,0 0-32,0 0 15,0-1-15,0 1 0,0 0 16,0 25-16,0-25 0,-25 24 16,0-24-16,25 25 0,0-26 15,-24 1-15,24 0 0,0 0 16,-25 0-16,50-25 15</inkml:trace>
  <inkml:trace contextRef="#ctx0" brushRef="#br0" timeOffset="396627.5586">12154 13295 0,'-124'174'16,"248"-348"-16,-124 199 15,0 0 1,0 0-16,0 24 15,0-24-15,0 0 16,25-25-16,-25 25 0,25-25 16,0 0-1,0 0-15,-25-25 16,24 25-16,1-25 0,0 0 16,0 1-16,-25-1 15,25 0-15,-25 50 31,-25 24-15,25-24-16,0 0 0,0 0 16,0 0-1,0-1-15,25-24 16,-1 0 0,1-24-16,0-1 15</inkml:trace>
  <inkml:trace contextRef="#ctx0" brushRef="#br0" timeOffset="396845.9993">12700 13097 0,'-25'25'16,"0"-1"-16,25 26 15,0-25-15,-24 0 0,24 0 16,0-1-16,-25 51 0,25-50 15,0-1-15,0 1 0,0 0 16,0 0-16,0 24 0,-25-49 16,25 25-16,0 0 15,25-25 1,-25-25-16,25 25 0</inkml:trace>
  <inkml:trace contextRef="#ctx0" brushRef="#br0" timeOffset="397052.473">12923 13047 0,'0'25'15,"-25"0"-15,25 0 16,0 24-16,0-24 16,0 0-16,0 0 0,0 0 15,0 49-15,0-49 0,0 0 16,-24 24-16,24-24 0,0 0 0,0 24 15,-25-24-15,25 0 16</inkml:trace>
  <inkml:trace contextRef="#ctx0" brushRef="#br0" timeOffset="397687.96">13320 13419 0,'0'0'0,"-25"0"16,25-24-16,50 24 31,-25 0-31,0 0 16,-1 0-16,1 0 0,0 0 15,25 0-15,-26 0 0,1 0 0,0 24 16,0-24-16,0 0 16,-1 0-16</inkml:trace>
  <inkml:trace contextRef="#ctx0" brushRef="#br0" timeOffset="398569.8919">14039 13246 0,'0'-25'15,"0"50"17,0 0-17,0-1-15,-24 1 0,24 25 16,-25-25-16,25-1 15,0 1-15,0 0 0,0 25 16,0-26-16,25-24 16,-25 25-16,49-25 15,-24 0-15,0-25 16,0 25-16,-1-49 0,1 49 16,0-25-16,-25 0 0,25 0 0,-25 1 15,0-26-15,0 25 0,0 0 16,0 1-16,-25-1 0,25 0 15,-25 0-15,0 0 0,1 25 16,-1 0 0,25 25-1,25-25-15,24 25 0,-24-25 16,0 0-16,0 0 0,24 0 16,-24 0-16,0 0 15,0 0-15,0-25 0,-1 25 0,1 0 16,0 0-16,0 0 0,0-25 15,-1 25-15,1 0 16,0 0-16,-25 25 16,25-25-16,-25 25 0,0 0 15,0 0-15,0-1 16,0 1-16,-25 0 0,0 25 16,25-26-16,-25 1 0,1 0 15,24 0-15,0 0 16,24-25 15,-24-25-15,25 0-16,0 0 0,0 0 15,0 1-15,-25-1 16,49 0-16,-49 0 0,25 0 16,-25 1-16,25 24 0,0-25 15,-1 25-15,1 0 16,0 0-1,0 0-15,-25 25 16,0-1-16,0 1 16,-25-25-16,25 25 15,-25-25-15,0 25 0,1-25 16,-1 0-16,0 25 0,0-25 0,0 24 16,1-24-16,24 25 15,0 0-15,24 0 16,26-25-1,24 0 1,-49 0-16,0 25 0,25-25 16,-26 0-16,1 0 0,50 0 0</inkml:trace>
  <inkml:trace contextRef="#ctx0" brushRef="#br0" timeOffset="415786.8811">8260 13965 0,'0'0'0,"0"-25"31,0 0 0,-25 25-31,25-24 16,-25 24-1,1 0-15,24-25 16,-25 25-16,0 0 16,0 0-1,0 0-15,1 0 16,-1 0-1,25 25-15,-25-25 0,0 0 16,0 24 0,0 1-16,1 0 15,-1 0 1,0 0 0,0-1-1,25 1-15,-25-25 16,25 25-16,-24-25 0,24 25 15,-25 0-15,25-1 16,-25 1-16,25 0 16,-25-25-16,25 25 15,0 0-15,-25-25 0,25 24 16,0 1-16,-24-25 0,24 25 16,-25 0-16,25 0 15,-25-25-15,25 49 0,0-24 16,0 0-1,0 0-15,0 0 16,-25-1-16,25 1 16,0 0-16,0 0 15,0 0 1,0-1-16,0 1 16,0 0-16,0 0 15,25 0-15,-25-1 16,0 1-16,25 0 15,0-25 1,-25 25-16,24 0 0,1-25 16,-25 24-16,25-24 15,0 25-15,0-25 16,-25 25-16,24-25 0,26 0 16,-25 0-16,0 0 15,-1 0-15,1 0 16,0 0-16,0 0 0,0 0 15,0-25-15,-1 0 16,1 1-16,0-1 16,0 0-16,0 0 15,-1 0 1,1 1-16,-25-1 16,25 0-16,0-25 15,0 26 1,-25-1-16,24 0 15,-24 0-15,0 0 0,25 1 16,-25-1-16,0-25 16,25 50-16,-25-25 0,0 1 0,0-1 15,0 0-15,0-25 0,0 25 16,0 1-16,0-1 0,25 0 16,-25-25-16,0 26 0,0-1 15,0 0-15,0 0 16,-25 0-16,25 1 0,-25-1 15,0 25-15</inkml:trace>
  <inkml:trace contextRef="#ctx0" brushRef="#br0" timeOffset="417110.5576">8012 13543 0,'0'-24'0,"25"-1"31,-25 0-15,0 0 0,25 25 15,-1 0-15,1 0-16,0 0 15,-25 25-15,25-25 16,0 25-1,-25 0 1,0-1-16,-25-24 0,25 25 0,-25-25 16,0 25-16,25 0 15,-25-25-15,25 25 0,-24-25 16,24 24-16,-25 1 0,0-25 16,0 25-16,25 0 15,25-25 16,0 0-31,0 0 16,24 0-16,-49-25 16,25 25-16,0 0 15,-25-25 1</inkml:trace>
  <inkml:trace contextRef="#ctx0" brushRef="#br0" timeOffset="417272.6606">7962 13593 0,'0'0'0,"25"0"16,0-25-16,0 25 16,0 0-16,-1 0 15,1 0-15,0 0 16,-25 25-16</inkml:trace>
  <inkml:trace contextRef="#ctx0" brushRef="#br0" timeOffset="418508.2266">7342 15081 0,'25'0'16,"-25"-25"-16,25 25 16,-25-24-16,25 24 15,-1 0-15,1 0 16,0 0 15,-25 24-31,0 1 16,0 0-16,0 0 15,0 0-15,0-1 0,0 1 16,-25-25-16,25 25 16,0 0-16,0 0 0,0-1 15,0 1 1,0 0-16,0 0 16,0 0 15,25-25 0,0-25-15,0 25-16,-25-25 0,24 25 0,1 0 15,25-25-15,-50 0 16,25 25-16,-1 0 16,26-24-16,-25 24 15,0 0-15,-1 24 16,1-24-16,0 25 15,0-25-15,0 25 16,-1 0-16,1 0 16,0 0-1,-25-1-15,25-24 0,-25 25 16,25-25-16,-25 25 0,0 0 16,25-25-16,-25 25 15,24-25-15,1 0 16,0-25-1,0 0 1,-25 0-16,25 25 16,-25-25-16,24 25 0,-24-24 15,25-1-15,-25 0 0,25 0 16,-25 0-16,25 0 0,-25 1 16,0-1-16,25 0 0,-25 0 15,24 25-15,1-25 16,0 25-16,0 25 15,0 0 1,-1 0-16,1-25 16,0 25-1,0-25-15,0 0 0,-25 24 16,24-24-16,1 0 16,0 0-1,-25-24-15</inkml:trace>
  <inkml:trace contextRef="#ctx0" brushRef="#br0" timeOffset="419162.8929">7913 15726 0,'0'25'16,"0"0"0,0 0-1,0-1-15,0 1 16,24-25-1,1 0-15,0-25 16,0 1-16,0 24 16,-25-25-16,49 0 0,-49 0 15,25 25-15,-25-25 0,25 25 16,-25-24 0,25 24-16,-25 24 15,0 1 1,0 0-16,0 25 15,0-26-15,0 1 16,0 0-16,0 0 0,-25 24 16,25-24-16,-25 0 15,25 0-15,0 0 0,-25 24 0,1-24 16,-1-25-16,0 25 0,0-25 16,0 0-16,0 0 15,1 0-15,24-25 0,-25 25 16,25-25-16,-25 0 0,25 1 15,0-1-15,0 0 0</inkml:trace>
  <inkml:trace contextRef="#ctx0" brushRef="#br0" timeOffset="422591.3123">9599 14635 0,'0'-25'31,"25"25"63,0 0-79,0 0-15,0 0 16,24 0 0,-24 0-1,0 0 1,-25 25-16,-25-25 62</inkml:trace>
  <inkml:trace contextRef="#ctx0" brushRef="#br0" timeOffset="422788.8091">9599 14734 0,'0'25'16,"25"-25"-1,0 0-15,0 0 16,0 0-16,-1 0 16,1 0-16,0 0 0,0 0 15,0 0 1,-1 0-1</inkml:trace>
  <inkml:trace contextRef="#ctx0" brushRef="#br0" timeOffset="426058.3898">22547 12948 0,'0'-25'15,"0"50"48,0 0-47,0 0-1,0 24 16,-24 50 1,24-24-17,-25 24 17,0-99-1,25-25 0,25-49-15,0-25 15,-1 24 0,1 50 0,25 1 1,-1 24-17,-24 49 17,-25 26-1,-74-51 0,24 1 0,25-25 1,75 0-1,24 50 0,-49 24-15,-50-24 15,1-25-31,-51-25 31,50 0-31,-24-25 31,74-25-15</inkml:trace>
  <inkml:trace contextRef="#ctx0" brushRef="#br0" timeOffset="427157.3822">23341 12998 0,'0'-25'94,"0"50"-47,0-1-31,25 1-1,-25 0 17,25 0-32,0 24 31,-25-24-31,0 0 15,0 0 1,24 0 0,-24 0 15,0-50 0,0-25 0</inkml:trace>
  <inkml:trace contextRef="#ctx0" brushRef="#br0" timeOffset="427556.4053">23416 13022 0,'0'-24'0,"-25"24"47,0 24-32,0-24-15,-24 25 32,24 0-32,0 0 31,75-25-16,-1-25 17,-24 0-32,49 25 15,-49 0 1,50 0 15,-1 50 0</inkml:trace>
  <inkml:trace contextRef="#ctx0" brushRef="#br0" timeOffset="428249.3391">23242 13469 0,'0'-25'15,"0"50"32,-25-25-31,0 50-1,25-26-15,-74 175 47,74-224 16,99-99-32,-24 0 32,-51 223-17,-48 75 1,24-174 0</inkml:trace>
  <inkml:trace contextRef="#ctx0" brushRef="#br0" timeOffset="428408.9343">23217 13643 0,'124'-25'63,"-248"50"-63,298-50 15</inkml:trace>
  <inkml:trace contextRef="#ctx0" brushRef="#br0" timeOffset="428690.2132">23564 13543 0,'25'-24'31,"-50"48"-31,-74 76 63,99-76-63,124 26 62,-74-75-46</inkml:trace>
  <inkml:trace contextRef="#ctx0" brushRef="#br0" timeOffset="428860.7801">23763 13370 0,'25'99'63,"-50"-198"-63,-25 297 15</inkml:trace>
  <inkml:trace contextRef="#ctx0" brushRef="#br0" timeOffset="429400.95">23837 12923 0,'0'-25'32,"25"25"-17,0 25 17,25 74-1,24-24-16,25 24 17,-74-74-32,49 25 31,-74-75 0,-24-25-15</inkml:trace>
  <inkml:trace contextRef="#ctx0" brushRef="#br0" timeOffset="429825.3797">23862 12948 0,'25'0'32,"-25"25"-17,-75 0 1,75-1-16,-74 26 47,99-50-32,0 0 1,49-74 15,50 24 1,-49 50-1,-75 25-31,74 0 15,-24-1 1,-26-24-16,1 0 16</inkml:trace>
  <inkml:trace contextRef="#ctx0" brushRef="#br0" timeOffset="430644.2918">24358 13320 0,'25'0'31,"-25"75"0,-25 24 1,0 25-1,50-124 31,0-174-15,49 75 16,26 149-16,-175 49 15,50-74-46,50-25 31,99 124 15,-223-25-15,0-223 0</inkml:trace>
  <inkml:trace contextRef="#ctx0" brushRef="#br0" timeOffset="430918.4371">24854 13196 0,'0'0'31,"0"99"0,0-74-31,0 0 16</inkml:trace>
  <inkml:trace contextRef="#ctx0" brushRef="#br0" timeOffset="442839.1229">23564 12452 0,'0'-25'16,"0"0"62,25 25-47,25-49 1,49-1-1,-49 25-16,24 1 1,-24-1-16,49 0 31,-74 0-15,24 25 0,-24 0-16,124 0 31,-124 0-16,24 0 1,51 0 15,-26 25-15,0 0 15,-24 24 0,0-24-15,-1 0 15,-24 0 1,0 0-17,-50-25 32,25-25-31,-25 25-1</inkml:trace>
  <inkml:trace contextRef="#ctx0" brushRef="#br0" timeOffset="443114.4159">24557 12328 0,'0'25'31,"0"-50"-31,0 99 31,0-49-15,74 25 0,25-25 15,-24-75 0,-26-49 0,-49 74-31,25-25 32</inkml:trace>
  <inkml:trace contextRef="#ctx0" brushRef="#br0" timeOffset="460074.7348">10592 14436 0,'0'0'0,"-25"-24"16,0 24 0,25 24 46,-25 1-46,0 0-1,1 0-15,24 0 16,0-1-16,-25-24 0,25 25 16,-25 25-16,25-25 0,0-1 15,-25-24-15,25 25 16,0 0-16,0 25 0,0-26 0,0 1 16,0 0-16,0 0 0,0 0 15,0-1-15,25 1 0,-25 0 16,0 0-16,25 0 15,0-25-15,-1 0 32,-24-25-32</inkml:trace>
  <inkml:trace contextRef="#ctx0" brushRef="#br0" timeOffset="461547.1476">10864 14560 0,'0'-24'0,"0"48"110,0 1-64,0 0 33,0 0-79,0 0 15,-24-25-15,24 49 0,0-24 16,0 0-16,0 0 0,-25-1 15,25 1-15,0 0 0,-25 0 16,25 0-16,0-1 0,0 1 16,-25 0-1,25-50 17,0 0-32,0 1 15,0-1-15,25 0 16,-25 0-16,0 0 0,25 1 15,-25-1-15,0 0 0,0 0 16,25-24-16,-25 24 0,0 0 16,24 25-16,-24-25 0,25 0 15,-25 1-15,25 24 16,-25-25-16,25 25 0,0-25 16,-1 25-16,1 0 15,0 0 1,-25 25-1,25-25-15,0 25 16,-25-1-16,0 1 16,0 0-16,0 0 15,-25-25-15,25 25 0,0-1 0,-25 1 16,0-25-16,0 0 0,25 25 16,-24-25-16,-26 0 0,50 25 15,-25-25-15,0 0 0,1 0 16,24-25 15,24 25-15,26 0-1,-25 0 1,0 0-16,24 25 16,-49 0-16,25-25 0,0 24 0,0 1 15,-1 0-15,-24 0 16,25-25-16,-25 25 15,0-1-15,0 1 0,0 0 16,0 0-16,-25-25 0,25 25 0,-24-25 16,-1 24-16,0-24 15,0 0-15,25 25 0,-49-25 16,24 0-16,0 0 0,0 0 16,25-25-1,-25 1-15,25-1 16,0 0-16,25 25 15,-25-25-15,25 25 0,-25-25 0</inkml:trace>
  <inkml:trace contextRef="#ctx0" brushRef="#br0" timeOffset="461925.2508">11361 14759 0,'24'0'62,"1"0"-62,0 0 16,25 0-16,-26 0 16,1 0-1,0 0-15,25 0 16,-26 0-16,1 0 16,0 0-16,-25-25 46,-25 25-30</inkml:trace>
  <inkml:trace contextRef="#ctx0" brushRef="#br0" timeOffset="462256.4067">11559 14585 0,'0'-25'0,"25"25"31,-25 25-15,0 0-16,0 0 15,0 0-15,-25-1 0,25 1 16,-25 0-16,25 25 15,0-26-15,0 1 0,0 0 16,0 25-16,0-26 16,0 1-16,0 0 15,0-50 17,0 0-17</inkml:trace>
  <inkml:trace contextRef="#ctx0" brushRef="#br0" timeOffset="465489.3032">12204 14511 0,'0'0'0,"-25"0"15,25-25 16,-25 25-15,25 25 0,0 0-16,-25-1 15,25 1-15,-24 25 16,24-25-16,-25-1 16,25 1-16,-25 0 0,0 25 15,25-26-15,-25 26 0,25-25 16,-24 0-16,-1-1 0,25 1 15,0 0-15,0-50 32,25 0-32,-25 1 15,0-1-15,24-25 0,-24 25 0,25 1 16,-25-26-16,25 25 0,0-24 16,-25 24-16,0 0 0,25 25 15,-25-25-15,24 0 0,1 1 16,-25-1-16,25 0 15,0 25-15,-25-25 16,25 25 0,-25 25-16,0 0 15,0 0-15,0-1 0,0 1 16,0 25-16,0-25 16,0-1-16,0 1 0,0 25 15,0-25-15,0-1 0,0 1 16,0 0-16,0 0 15,0 0-15,0-1 0,0 1 0,0 0 16,-25-50 15,0 25-15,25-25 0,-25 25-16</inkml:trace>
  <inkml:trace contextRef="#ctx0" brushRef="#br0" timeOffset="465675.5143">12055 14759 0,'25'-25'31,"0"25"-15,-1 0-16,1 0 15,25 0-15,-25 0 16,0 0-1,-1 0-15,1 0 16</inkml:trace>
  <inkml:trace contextRef="#ctx0" brushRef="#br0" timeOffset="466126.88">12675 14560 0,'-25'0'0,"1"0"15,-1 0 1,0 0-1,0 25 1,25 0-16,-25-25 16,25 25-16,-24-25 15,-1 25-15,25-1 16,-25 1-16,25 0 16,0 0-16,0 0 15,0-1-15,0 1 0,0 0 16,25 0-16,-25 0 15,25-1-15,-1-24 0,-24 25 16,25-25-16,25 0 16,-25 0-16,-1 0 15,1 0 1,-25-25 0,25 25-16,-25-24 0,0-1 15</inkml:trace>
  <inkml:trace contextRef="#ctx0" brushRef="#br0" timeOffset="466469.0079">12948 14287 0,'25'0'16,"0"25"31,-25 0-47,0 0 15,0 0-15,0 0 16,0-1-16,-25 1 16,25 0-16,0 0 15,-25-25-15</inkml:trace>
  <inkml:trace contextRef="#ctx0" brushRef="#br0" timeOffset="466850.6725">13271 14263 0,'0'24'32,"24"-24"-32,-24 25 15,0 0-15,0 0 16,25-25-16,-25 25 0,0 24 16,0-24-1,0 0-15,0 0 0,0 24 16,0-24-16,0 0 0,0 0 0,0 0 15,-25-1-15,25 26 16,-24-25-16,24 0 0,-25-1 16,0 1-16,0 0 0,25 0 15,-25 0-15,0-1 0,1-24 16</inkml:trace>
  <inkml:trace contextRef="#ctx0" brushRef="#br0" timeOffset="468216.6244">10790 15478 0,'25'25'78,"-25"0"-78,25-25 15,-25 25-15,24-1 0,1 1 16,-25 0-16,25-25 16,0 50-16,0-26 15,-1 1-15,1 0 16,-25-50 15,0-24 0,-25 24-31</inkml:trace>
  <inkml:trace contextRef="#ctx0" brushRef="#br0" timeOffset="468434.7362">10988 15503 0,'-24'74'16,"48"-148"-16,-24 49 0,0 50 31,0 25-15,-24-26-16,-1-24 0,25 25 16,-25 0-16,0 0 0,0 24 15,1-24-15,24 0 0,-25 0 16,0 0-16,25-1 0,-25-24 15,25-24 1</inkml:trace>
  <inkml:trace contextRef="#ctx0" brushRef="#br0" timeOffset="470199.1837">12328 15379 0,'0'0'0,"0"25"62,0 0-31,0-1-31,0 1 16,0 0-16,0 0 16,0 0-16,0-1 15,25-24 17,0-24-32,-1 24 15,1-25-15,-25 0 16,25 0-16,0 0 15,0 1-15,-25-1 16,24 25-16,-48 25 63,24-1-48,0 1 1,0 0-16,0 0 15,0 0-15,0-1 16,0 1-16,0 0 16,0 0-16,0 24 0,-25-24 15,25 0-15,0 0 16,0 24-16,-25-24 0,25 0 16,0 0-16,0 0 0,-25-1 0,25 1 15,-25 0-15,25 0 0,-24-25 16,24 25-16,-25-25 0,0 0 15,0 0 1,0 0-16,1 0 0,-1-25 0,-25 0 16,25 0-16</inkml:trace>
  <inkml:trace contextRef="#ctx0" brushRef="#br0" timeOffset="470605.1295">11683 15577 0,'25'0'47,"24"0"-31,-24 0-16,0 0 15,0 0-15,0 0 16,-1 0-16,26 0 0,-25 0 16,-50 0 15</inkml:trace>
  <inkml:trace contextRef="#ctx0" brushRef="#br0" timeOffset="470779.7016">11832 15453 0,'25'50'16,"-50"-100"-16,25 75 31,0 25-31,0-25 16,0 24-16,0-24 15,0 0-15,0 24 0,-25-24 16,25 0-16</inkml:trace>
  <inkml:trace contextRef="#ctx0" brushRef="#br0" timeOffset="471762.0453">14015 14362 0,'-25'25'32,"0"-25"-32,0 25 15,0-1-15,25 1 16,-24 0 0,-1 25-16,0-26 15,25 1 1,0 0-16,-25 25 0,25-26 0,-25 1 15,25 0-15,0 25 0,0-26 16,0 26-16,0 0 0,0-26 16,25 1-16,-25 0 0,25 25 15,0-50-15,-25 24 0,25-24 16,-1 25-16,1-25 16,0 0-16,0 0 0,0-25 15</inkml:trace>
  <inkml:trace contextRef="#ctx0" brushRef="#br0" timeOffset="472732.6236">14387 14511 0,'-25'0'15,"25"25"32,0-1-31,0 1-16,0 0 15,-25 0 1,25 0-16,0 24 16,0-24-16,-25-25 0,25 25 15,0 0-15,0-1 0,0 26 16,0-25-16,0 0 16,-25-25-16,25 24 15,0-48 1,0-1-1,0 0-15,0 0 16,0 0-16,0 1 0,0-1 16,0 0-16,0 0 0,0 0 15,25-24-15,0 24 16,-25 0-16,50 0 16,-50 1-16,25-1 15,-1 25-15,1-25 16,0 25-16,0 0 15,0 0-15,-1 0 16,-24 25-16,25-25 16,-25 25-16,0-1 0,0 1 15,0 0-15,-25 25 16,1-26 0,24 1-16,-25-25 0,0 25 15,0-25-15,25 25 16,-25-25-16,1 0 15,48 0 1,1 0 0,0 0-1,0 0-15,0 0 0,-1 25 16,1-25-16,-25 24 16,25-24-16,0 25 0,-25 0 0,25 0 15,-25 0-15,0 24 16,-50-49-16,50 25 0,-25-25 15,0 25-15,-24 0 0,24-25 16,0 0-16,-24 0 0,24 0 16,0 0-16,-25-25 0,25 0 15,25 0-15,25-24 16</inkml:trace>
  <inkml:trace contextRef="#ctx0" brushRef="#br0" timeOffset="473229.1392">14908 14734 0,'0'0'0,"-25"0"16,50 0 31,-1 25-47,1-25 16,0 0-16,0 0 15,0 0-15,-1 0 16,1 0-16,0 0 0,0 0 0,0 0 15,-1 0-15,1 0 16,0 0 0,-25-25-1,0 0-15</inkml:trace>
  <inkml:trace contextRef="#ctx0" brushRef="#br0" timeOffset="473478.5047">15131 14560 0,'0'0'0,"0"25"47,0 0-47,0 25 15,0-26-15,0 1 16,0 0-16,-25 25 16,25-26-16,0 1 0,-25 0 15,25 0-15,-25 0 0,25-1 16</inkml:trace>
  <inkml:trace contextRef="#ctx0" brushRef="#br0" timeOffset="475646.5552">15677 14536 0,'0'24'94,"0"1"-78,0 0-16,0 0 0,0 0 15,0-1-15,0 1 16,0 25-16,0-25 0,0-1 15,-25 1-15,25 0 16,0 0-16,0 0 16,-25-1-16,25 1 15,0-50 17,0 1-17,0-1-15,0 0 16,0 0-16,0 0 0,0 1 15,0-1-15,25-50 0,-25 51 0,0-1 16,0 0-16,0 0 0,0 0 16,0 1-16,25-1 0,-25 0 15,24 25-15,-24-25 16,25 25-16,0-25 0,0 25 16,0 0-1,-1 0-15,1 0 0,-25 25 16,25-25-16,-25 25 15,0 0-15,0 0 0,0-1 16,0 1-16,0 0 16,-25-25-16,25 25 0,-49-25 0,-1 25 15,25-25 1,0 24-16,1-24 16,-1 0-16,50 0 31,-1-24-16,26 24-15,-25 0 16,0 0-16,-1 0 16,1 0-16,0 24 0,0 1 15,0 0 1,-1 0-16,-24 0 16,0-1-16,0 1 15,0 0-15,-24-25 16,24 25-16,-25 0 15,25-1-15,-25-24 0,0 25 16,0 0-16,1-25 16,-1 0-16,0 0 0,0 0 15,0 0-15,1 0 16,24-25 0,24 0-1,-24 1-15,25 24 16,0-25-16</inkml:trace>
  <inkml:trace contextRef="#ctx0" brushRef="#br0" timeOffset="475914.8737">16123 14362 0,'0'0'0,"25"0"0,-25 25 31,0 0-15,0-1-16,0 1 16,-25 0-16,25 0 15,-25-25-15,25 25 16</inkml:trace>
  <inkml:trace contextRef="#ctx0" brushRef="#br0" timeOffset="476195.0259">16346 14337 0,'25'0'0,"-25"25"16,0 0-16,25-25 15,-25 25-15,25-1 16,-25 1-16,0 0 16,0 0-16,25 0 0,-25-1 15,0 26-15,0-25 0,0 0 0,0-1 16,-25 1-16,25 25 0,-50-1 15,50-24-15,-25 0 0,0 25 16,1-50-16,-26 49 0,25-24 16</inkml:trace>
  <inkml:trace contextRef="#ctx0" brushRef="#br0" timeOffset="477244.9211">14387 15453 0,'0'25'79,"0"0"-79,25-25 15,-25 25-15,49 0 0,-24-1 16,0 1-16,-25 0 15,49 0-15,-24 0 0,-25-1 16,25 1-16,0 0 16,-25 0-16,0 0 0,0-1 15,25-24-15,-25-24 16,-25 24 0,25-25-16</inkml:trace>
  <inkml:trace contextRef="#ctx0" brushRef="#br0" timeOffset="477463.6915">14684 15478 0,'0'0'0,"-24"25"32,24 0-32,-25 0 15,0-25-15,0 49 0,0-24 16,25 0-16,-24 0 15,-1-1-15,0-24 0,0 50 0,0-50 16,25 25-16,-24-25 0,24 25 16,24-25-16,-24-25 15</inkml:trace>
  <inkml:trace contextRef="#ctx0" brushRef="#br0" timeOffset="477713.6132">14883 15553 0,'0'24'16,"25"-24"0,-1 0-1,1 0-15,0 0 16,-25 25-16,50-25 0,-26 0 15,1 0-15,0 0 16,-50 0 15</inkml:trace>
  <inkml:trace contextRef="#ctx0" brushRef="#br0" timeOffset="477944.3371">15032 15429 0,'0'24'31,"0"1"-31,0 0 16,0 0-16,0 0 15,0-1-15,0 1 16,0 0-16,0 0 0,-25 24 0,25 1 15,0-25-15,-25 0 0,0-1 16,25 1-16</inkml:trace>
  <inkml:trace contextRef="#ctx0" brushRef="#br0" timeOffset="478482.8106">15602 15577 0,'25'0'31,"0"0"-15,0 0-16,-1 0 0,1 0 16,0 25-16,0-25 15,-25 25-15,0 0 16,0 0-16,-25-1 0,25 1 15,-25-25-15,0 25 0,1 0 16,-1 0-16,-25-1 16,50 1-16,-25 0 0,1 0 0,-1 0 15,0-1-15,25 1 16,0 0 0,25-25-16,0 0 15,24 0 1,-24 0-16,0 0 15,0 0-15,-1 0 0,1 0 16,0 0-16,-25-25 0,25 25 16,-25-25-1,-25 25 1,0-24-16</inkml:trace>
  <inkml:trace contextRef="#ctx0" brushRef="#br0" timeOffset="478646.3909">15478 15751 0,'-25'-25'0,"149"149"16,-223-223-16,99 99 15,50 25 1,-25-25-16,-1 25 0,1-25 0,0 0 16,25 0-16,-26 24 15,1-24-15,0 0 0</inkml:trace>
  <inkml:trace contextRef="#ctx0" brushRef="#br0" timeOffset="494248.4329">13866 15577 0,'-25'0'15,"25"-24"1,0-1 62,25 25-78,0 0 0,-25-25 16,24 25-16,-24-25 0,25 25 15,-25-25-15,25 25 16,0-24-16,0-1 0,-1 0 16,26 0-1,-50 0-15,25 25 0,0-25 0,-1 25 16,-24-24-16,50-1 0,-25 0 16,24 25-16,-24-25 0,0 0 15,25 1-15,-25-1 0,-1 25 16,1-25-16,0 25 15,0-25-15,24 0 0,-24 25 0,-25-24 16,25 24-16,0-25 0,24 0 0,1 0 16,-25 0-16,0 1 15,24-1-15,-24 25 0,25-25 0,-26 0 16,1 25-16,0-25 16,0 1-16,24 24 15,-24-25-15,0 25 0,0-25 0,0 25 16,-1-25-16,26 0 0,0 1 15,-26-1-15,26 25 0,-25-25 16,49-25-16,-24 50 16,-25-24-16,24-1 0,-24 25 0,25-25 15,24-25-15,-49 26 0,25-1 16,-26 0-16,26 25 0,0-25 16,24-25-16,-49 26 0,24 24 15,-24-25-15,0 0 0,25 0 16,-26 0-16,1 25 0,0-24 15,0 24-15,0-25 0,-1 25 16,-24-25-16,25 25 16,-25-25-16,-25 25 31,-24 0-15</inkml:trace>
  <inkml:trace contextRef="#ctx0" brushRef="#br0" timeOffset="494815.9655">15577 13816 0,'0'25'31,"0"0"-15,-24-25-16,24 25 15,-25-25-15,25 24 0,0 1 16,0 0 0,-25-25-16,25 25 15,0 0-15,0-1 0,0 1 16,0 0-16,0 0 16,0 0-16,0-1 15,0 1-15,0 0 16,0 0-16,-25-25 15</inkml:trace>
  <inkml:trace contextRef="#ctx0" brushRef="#br0" timeOffset="499069.2426">12303 16470 0,'-25'0'32,"50"0"-1,0 25-31,0-25 0,0 0 16,-1 0-1,1 25-15,0-25 16,0 0-1,-25-25 1,0 0 0</inkml:trace>
  <inkml:trace contextRef="#ctx0" brushRef="#br0" timeOffset="499206.8909">12278 16570 0,'0'24'16,"124"-148"-16,-248 224 0,149-76 0,0-24 15,0 0-15,0 0 16,-1-24-16,1 24 0,0 0 16,0-25-16,0 0 0</inkml:trace>
  <inkml:trace contextRef="#ctx0" brushRef="#br0" timeOffset="499985.8359">13022 16148 0,'25'0'0,"-25"25"16,0-1 0,0 1-16,-25-25 15,25 25-15,0 0 0,-24 0 16,-1-1-16,25 26 0,0-25 15,0 0-15,-25 0 0,25-1 16,0 26-16,-25-50 0,25 25 0,0 0 16,0-1-1,0-48 1,0-26-16,0 25 16,25 0-1,-25 1-15,0-1 0,0-25 0,25 0 16,-25 26-16,0-1 0,25 25 15,-25-25-15,24 0 0,-24 0 16,25 25-16,-25-24 16,25 24-16,0 0 15,-25 24-15,25 26 16,-25-25-16,0 0 16,0-1-16,-25 1 15,0 0-15,0 0 16,0-25-16,1 25 15,48-25 32,-24 25-47,25-25 0,0 24 16,0 1-16,0 0 16,-25 0-16,24 0 0,-24-1 15,0 1 1,-24 0-16,-1 0 15,0-25 1,0 0-16,0 0 0,1 0 16,24-25-1,0 0-15,-25 25 0,25-25 0,0 1 16,25-1-16</inkml:trace>
  <inkml:trace contextRef="#ctx0" brushRef="#br0" timeOffset="500208.9605">13370 16396 0,'0'0'0,"25"0"47,-1 0-47,1 25 15,0-25-15,0 0 0,24 0 16,-24 0-1,0 0-15,0 0 16</inkml:trace>
  <inkml:trace contextRef="#ctx0" brushRef="#br0" timeOffset="500409.922">13543 16222 0,'0'25'32,"-24"0"-32,24 0 15,-25-1-15,25 1 16,0 0-16,0 25 0,0-25 16,0-1-16,0 1 0,-25 0 15,25 0-15,0 0 0,0-1 16</inkml:trace>
  <inkml:trace contextRef="#ctx0" brushRef="#br0" timeOffset="500933.5824">13915 16247 0,'0'25'31,"0"0"-31,0-1 16,-24 1-16,24 25 16,-25-25-16,25 0 0,0-1 15,-25 1-15,0 25 16,25-25-16,-25-1 0,25 1 15,0 0-15,0 0 16,0-50 0,0-25-16,25 26 15,-25-1-15,25 0 0,-25 0 16,50-24-16,-50-1 0,24 0 16,1 25-1,0-24-15,-25 24 0,25 25 0,-25-25 16,25 25-1,-25 25 1,24 0 0,-24 0-16,0-1 0,0 1 15,0 0-15,0 25 16,0-25-16,0-1 0,0 1 0,-24 0 16,24 25-16,0-26 0,0 1 15,0 0-15,0 0 16,-25-25-1</inkml:trace>
  <inkml:trace contextRef="#ctx0" brushRef="#br0" timeOffset="501089.1915">13891 16520 0,'-25'0'31,"99"74"-31,-123-148 0,49 74 0,24 0 0,1 0 16,0 0-16,0 0 16,0-25-16,-1 25 0,-24-25 15</inkml:trace>
  <inkml:trace contextRef="#ctx0" brushRef="#br0" timeOffset="501378.4496">14387 16371 0,'0'-25'16,"-25"25"0,25 25-1,-25-25 1,25 25-16,-25 0 0,25 0 15,-25-25-15,25 24 0,0 1 16,-24 0-16,24 0 16,0 0-16,0-1 15,0 1-15,0 0 0,24-25 16,1 0-16,0 0 16</inkml:trace>
  <inkml:trace contextRef="#ctx0" brushRef="#br0" timeOffset="501595.5648">14635 16123 0,'25'25'31,"-25"0"-31,0-1 16,24 1-16,-24 0 16,0 0-16,-24 0 15,-26-1-15,25 1 0</inkml:trace>
  <inkml:trace contextRef="#ctx0" brushRef="#br0" timeOffset="508057.7557">9426 13915 0,'0'0'0,"-25"0"16,25-24-1,0 48 17,0 1-17,0 0 1,-25 0-16,25 0 0,-25-1 16,25 1-16,0 25 15,0-25-15,-24-1 0,24 1 0,0 25 16,0-1-16,0-24 0,0 0 15,0 0-15,0 25 0,0-26 16,0 51-16,0-50 0,0-1 16,0 1-16,0 25 0,0-1 15,0-24-15,0 25 0,0-25 16,0-1-16,0 26 0,0 0 16,0-1-16,0-24 0,0 25 15,0-26-15,0 26 0,0 0 16,0-1-16,0-24 0,0 25 15,0-26-15,0 51 0,-25-50 16,25 24-16,0-24 0,0 25 0,0-25 16,0 49-16,0-49 15,0 0-15,0 24 0,0-24 16,0 49-16,0-49 0,0 0 16,0 25-16,0-26 0,0 1 0,0 25 15,0-25-15,0-1 0,0 1 16,0 0-16,0 0 15,0 0 1,0-1-16,0 1 16,0 0-16,-25-25 15,25 25-15,0 0 16,0-1 0,0 1-1,0 0-15,0 0 16,0 0-1,-25-25 32,0-25-31,-24 25-16,24 0 16,0-25-16,0 25 0,1 0 15,-26 0-15,25 0 0,0 25 16,-24-25-16,24 25 0,-74 0 15,49-1-15,0 1 0,1-25 16,-1 25-16,-24 0 0,-75 0 16,75-1-16,-1 1 0,-24 0 15,25 0-15,-26 0 0,-98-1 0,99 1 16,24 0-16,-24 0 16,25 0-16,-50-1 0,74 1 15,0 0-15,1-25 0,24 0 16,-25 25-16,26-25 0,-1 0 15,50-25 1</inkml:trace>
  <inkml:trace contextRef="#ctx0" brushRef="#br0" timeOffset="586750.8691">8409 15726 0,'0'-25'15,"0"1"1,25 24 15,-1 0-31,1 0 16,0 0-1,0 0 1,0 24 0,-25 1-1,0 0-15,0 0 16,0 0-16,0-1 0,-25 1 16,25 25-16,-25-50 0,25 25 15,-25-1-15,25 1 16,0 0-1,25-25-15,25 0 16,-26 0-16,1 0 0,0 0 16,0 0-16,24 0 0,1 0 15,-25 0-15,0 0 16,-25-25-16</inkml:trace>
  <inkml:trace contextRef="#ctx0" brushRef="#br0" timeOffset="586891.8751">8508 15900 0,'-25'0'31,"248"25"-31,-421-50 16,198 25-16,25 0 0,49 0 16,-49 0-16,0 0 0,0 0 15</inkml:trace>
  <inkml:trace contextRef="#ctx0" brushRef="#br0" timeOffset="624201.6524">24879 12973 0,'25'0'32,"0"0"-32,0 0 15,49 0 17,100 0-1,322 74 16,-124 1-16,49-26 0,-272-24-15,-124-25 15,-124-25 0,24 0-31,-222-24 16,173 49 0,-149-25-1,0-25 1,75 26 15,173 24 0,223-25-15,-148 25-16,322 25 31,-298-25-31,348 49 31,-149-49-15,-100 0 15,-148 0-31,-149-25 32,75 1-32,-26 24 0,-495-25 31,148 25 0,273 0 0,323 0 1,-125 0-32,299 25 15,-274-25 1,273 74-1,-322-74-15,50 25 32,-125-25-32,-297-50 31,-273 1 0,545 49-15,150 24-16,197 1 31</inkml:trace>
  <inkml:trace contextRef="#ctx0" brushRef="#br0" timeOffset="819855.913">5432 14808 0,'25'0'15,"0"0"-15,0-24 16,-1 24-16,1 0 16,0 0-16,0 0 15</inkml:trace>
  <inkml:trace contextRef="#ctx0" brushRef="#br0" timeOffset="870993.6166">521 8781 0,'0'-25'15,"25"25"17,-25 25-1,0 0-15,-25-1-16,25 1 15,0 0-15,0 0 0,0 0 16,0-1-16,0 26 0,0-25 0,0 0 15,0 0-15,0-1 16,0 1-16,0 0 0,0 0 16,0 0-16,-25-50 31,25 0-15,0 0-16,0 0 0,0-24 15,0 24-15,0 0 0,25-25 16,0 1-16,-25-1 0,0 25 0,0 1 15,25-1-15,-25 0 16,24 25-16,1 0 0,0 0 16,-25 25-1,25 0-15,0 24 16,-25-24-16,24 0 16,-24 0-16,0 24 15,-24-49-15,24 25 0,-25-25 16,0 25-16,0 0 15,0-25 1,50 0 15,0 0-31,0 25 16,0-25-16,-1 24 16,1 1-16,0 0 15,-25 0-15,0 0 0,0-1 16,-25 1-16,25 0 15,-49-25-15,49 25 0,-25-25 16,0 0-16,0 0 0,0 0 16,1 0-16,-1-25 15,25 0 1,0 0-16,0 1 0,25 24 16</inkml:trace>
  <inkml:trace contextRef="#ctx0" brushRef="#br0" timeOffset="871242.9603">893 9029 0,'-25'0'16,"50"0"15,0 0-31,0 0 0,-1 0 15,1 0-15,0 0 0,0 0 16,24 0-16,-24 0 16,0 0-16,-25-25 31,-25 25-15</inkml:trace>
  <inkml:trace contextRef="#ctx0" brushRef="#br0" timeOffset="871442.5806">1042 8855 0,'25'75'15,"-50"-150"-15,25 100 16,0 0-16,0 0 16,0-1-16,0 1 15,0 0-15,0 0 0,0 0 16,0 0-16,0-1 0,0 1 0,0 0 15,-25 0 1,25 0-16</inkml:trace>
  <inkml:trace contextRef="#ctx0" brushRef="#br0" timeOffset="872054.3545">1488 8756 0,'0'25'62,"0"0"-62,0-1 16,0 1-16,0 0 0,0 0 0,0 0 16,0 24-1,0-24-15,-25 0 0,25 0 16,0 0-16,0-1 15,0 1-15,0 0 0,0-50 32,0 0-17,25-24-15,-25 24 0,0 0 16,25 0-16,-25-24 0,25 24 16,0-50-16,-1 51 0,-24-1 15,25 0-15,-25 0 0,25 0 16,0 25-16,0 0 31,-25 25-15,0 0-16,0 25 15,0-26-15,0 1 0,0 0 16,0 25-16,0-26 16,0 1-16,0 0 0,0 0 0,25 0 15,-25 24-15,0-24 16,0 0-1,-25-25-15,0 0 16</inkml:trace>
  <inkml:trace contextRef="#ctx0" brushRef="#br0" timeOffset="872204.0575">1513 9004 0,'74'50'15,"-148"-100"1,74 25-16,25 25 15,0 0-15,-1-25 16,26 25-16,-25 0 0,0-24 16,0 24-16</inkml:trace>
  <inkml:trace contextRef="#ctx0" brushRef="#br0" timeOffset="872820.5585">1885 8706 0,'0'25'31,"0"25"-15,0-25-16,25-1 15,-25 26-15,0-25 0,0 0 16,0-1-16,0 1 0,-25 0 0,25 0 15,0 0-15,-25 0 16,25-1-16,0 1 16,-24-25-16,24-25 15,0-24 1,0 24 0,24-25-16,-24 25 0,25-24 15,-25 24-15,25 0 0,-25 0 16,25-24-16,0 24 0,-25 0 15,24 0-15,1 25 16,0-24-16,0 24 16,0 24-1,-25 1-15,24 0 16,-24 0-16,-24 24 0,24-24 16,-25 0-16,-25 0 15,25 0-15,1-1 16,48-24 15,1 0-15,0 0-16,0 0 15,0 0-15,-1 25 0,-24 0 16,0 0-16,0 0 16,0 0-1,-24-1-15,-1 1 16,-25 0-16,25-25 15,1 0-15,24-25 16,-25 0-16</inkml:trace>
  <inkml:trace contextRef="#ctx0" brushRef="#br0" timeOffset="873048.2166">2332 8558 0,'0'0'0,"0"-25"0,0 0 16,0 50 15,0 0-31,0-1 16,0 1-16,0 0 15,0 25-15,-25-26 0,25 1 16,0 0-16,0 0 15,0 0-15</inkml:trace>
  <inkml:trace contextRef="#ctx0" brushRef="#br0" timeOffset="873384.8404">2679 8781 0,'0'0'0,"0"-25"16,-25 50 15,0-25-15,25 25-16,-25-1 15,1 1-15,24 0 0,-25 0 16,25 0-16,0-1 15,0 1-15,-25 0 16,25 0-16,25 0 16,24 0-16,-24-25 15,0 24-15,0-24 0,25 0 16,-26 0-16,1 0 16,-25-24-16,25 24 0,-25-25 15</inkml:trace>
  <inkml:trace contextRef="#ctx0" brushRef="#br0" timeOffset="873624.3431">2977 8409 0,'0'0'0,"24"0"15,1 25 1,0-25 15,-25 49-31,0-24 0,0 0 16,0 0-16,0-1 0,-25 1 16,25 0-16</inkml:trace>
  <inkml:trace contextRef="#ctx0" brushRef="#br0" timeOffset="879356.9477">372 6772 0,'25'0'31,"0"0"-15,24 24-1,-24 1-15,0 25 16,0-50-16,-25 25 0,25 0 16,-1-1-16,-24 1 15,0 0-15,25 0 0,-25 0 16,25-1-16,-25 1 15,0-50 1,-25 1 0,25-1-16,-25 0 15,25 0-15,0-24 16</inkml:trace>
  <inkml:trace contextRef="#ctx0" brushRef="#br0" timeOffset="879543.5834">620 6747 0,'0'25'47,"-25"-1"-47,50-73 0,-50 74 0,25-1 15,0 1-15,-24-25 0,-1 50 16,0-25-16,25 0 0,-25-1 16,25 1-16,-25 0 15,25 0-15,-25-25 0</inkml:trace>
  <inkml:trace contextRef="#ctx0" brushRef="#br0" timeOffset="879768.3823">744 6846 0,'-223'75'0,"471"-150"0,-273 75 0,75 0 16,-25 0-16,-1 0 15,1-25-15,25 25 16,-25 0-16,-1 0 16,1 0-16,0 0 0,0 0 15,0 0-15,-25 25 16,-25-25 15,0 0-31</inkml:trace>
  <inkml:trace contextRef="#ctx0" brushRef="#br0" timeOffset="879975.9649">918 6722 0,'25'50'16,"-50"-100"-16,25 75 31,0 0-31,0-1 16,0 1-16,0 0 15,0 0-15,0 0 16,0 0-16,0-1 16,25-24-1,-1-24-15</inkml:trace>
  <inkml:trace contextRef="#ctx0" brushRef="#br0" timeOffset="880548.8313">1191 6722 0,'-100'99'16,"200"-198"0,-100 124 15,0 0-15,24-1-16,-24 1 0,0 0 15,0 0-15,0 0 16,25-25-1,0 0-15,0 0 16,-25-25-16,25 25 0,-25-25 16,24 0-16,1 0 0,0 1 15,-25-1-15,0 0 16,25 25-16,-25-25 16,0 50 30,0 0-46,0 0 16,0-1-16,-25 1 16,25 0-1,0 0-15,0 0 16,-25 0-16,25-1 0,0 26 16,-25 0-16,25-26 15,0 1-15,0 0 16,-24 0-16,24 0 0,-25-1 15,25 1-15,0 0 0,-25 25 16,0-26-16,25 1 0,-25 0 16,1-25-16,-1 25 15,0-25-15,-25 0 16,26-25 0,-1 25-16,25-25 0,-25 0 15,25 1-15,-25-1 0,25 0 16,0 0-16,0 0 0,25 1 15,25-1-15</inkml:trace>
  <inkml:trace contextRef="#ctx0" brushRef="#br0" timeOffset="881123.1997">1587 6796 0,'25'0'31,"-25"-24"-16,50 24-15,-25 0 16,0 0-16,24 0 16,-24 0-1,0 0 1,-25 24-16,0 1 16,0 0-1,-25-25-15,25 25 16,-25-25-16,25 25 0,-25 0 15,1-1-15,-1 1 16,0 0-16,0 0 0,25 0 16,-25-25-16,25 24 0,-25-24 15,25 25 1,25-25 0,0 0-1,25 0 1,-25 0-16,-1 0 15,1-25-15,0 25 16,0 0 0,-25-24-1,-25-1 17</inkml:trace>
  <inkml:trace contextRef="#ctx0" brushRef="#br0" timeOffset="881308.8393">1587 6896 0,'25'0'32,"0"0"-17,0 0-15,0 0 0,0 0 0,-1 0 16,1 0-16,25 0 0,-25 0 15,-1 0-15</inkml:trace>
  <inkml:trace contextRef="#ctx0" brushRef="#br0" timeOffset="898151.9323">248 10145 0,'25'-25'0,"-50"25"31,50 25 1,0-25-17,-1 25-15,-24 0 16,0 0-16,0-1 15,0 1-15,0 0 0,0 0 16,0 0-16,0-1 16,0 1-16,0-50 31,0 1-15,0-26-1,0 0-15,0 26 0,0-26 16,0 0-16,25 50 15,-25-24-15,0-1 16,25 25-16,-25-25 0,25 25 16,0 0-16,-25 25 15,24-25-15,-24 25 16,0 24-16,25-24 16,-25 0-1,0 0-15,-25-1 16,25 1-16,-24-25 0,-1 25 15,0-25 17,25 25-32,25-25 15,0 0 1,-1 25-16,1-25 0,0 24 16,-25 26-16,0-25 15,0 0 1,0-1-16,-25 1 15,0 0-15,-24-25 16,24 25-16,0-25 16,0 0-16,1 0 0,24-25 15,0 0 1,24 25-16,-24-25 16,25 1-16,-25-1 15,25 0-15</inkml:trace>
  <inkml:trace contextRef="#ctx0" brushRef="#br0" timeOffset="898441.3517">645 10269 0,'25'0'63,"0"0"-48,-1 0 1,1 0 0,0 0-16,0 0 15,-50 0 16</inkml:trace>
  <inkml:trace contextRef="#ctx0" brushRef="#br0" timeOffset="898633.9692">645 10393 0,'74'-99'15,"-148"198"-15,49-99 0,50 0 31,0 0-31,24 0 16,-24 0-16,0 0 16,0 0-1,-25-25-15,25 25 16,-25-24 0</inkml:trace>
  <inkml:trace contextRef="#ctx0" brushRef="#br0" timeOffset="898948.5152">1067 10145 0,'0'0'0,"0"25"31,24-25-15,-24 25 0,50-25-16,-25 25 0,-25-1 15,25-24-15,-1 25 0,1 0 16,0-25-16,0 25 16</inkml:trace>
  <inkml:trace contextRef="#ctx0" brushRef="#br0" timeOffset="899162.5559">1290 10096 0,'-25'0'15,"0"0"1,25 24-16,0 1 0,-25-25 16,25 25-16,-24 0 15,-1 24-15,0-24 0,25 0 16,-25 0-16,0 24 16,1-24-16,24 0 15,-25-25-15</inkml:trace>
  <inkml:trace contextRef="#ctx0" brushRef="#br0" timeOffset="922402.7914">298 11088 0,'-25'0'16,"25"-25"46,25 25-62,-1 0 31,-48 0 1,24 25 46,0-1-78,0 1 15,0 25-15,0-25 16,0 0 0,0 24-16,0-24 15,24-25-15,-24 25 0,25-25 16,0 0-1,-25-25-15,25-25 16,-25 26-16,25 24 0,-25-25 16,24-25-16,-24 25 0,0 0 15,25 1-15,-25-1 32,0 50-1,0-1-16,0 1 1,0 0-16,0 25 0,0-25 16,0-1-16,0 26 15,0-25-15,0 0 0,0-1 16,0 26-16,-25-25 0,25 0 16,-24-1-16,-1 26 0,25-25 15,-25 0-15,0-1 16,0 1-16,1 0 15,-1-25-15,0 0 0,0 0 16,25-25-16,-25 25 0,25-49 16,25 24-1,-25 0-15,25-25 16,0 26-16,0-1 0,-25 0 16</inkml:trace>
  <inkml:trace contextRef="#ctx0" brushRef="#br0" timeOffset="922604.3836">645 11162 0,'0'25'16,"25"-25"15,0 0-31,-1 0 16,1 0-1,-25 25 17</inkml:trace>
  <inkml:trace contextRef="#ctx0" brushRef="#br0" timeOffset="922741.1118">645 11286 0,'-25'25'31,"100"-99"-31,-125 148 15,50-99-15,25 50 0,0-25 16,-1 0-16,-24-25 0,50 25 16,-25 0-16,0-25 0</inkml:trace>
  <inkml:trace contextRef="#ctx0" brushRef="#br0" timeOffset="923293.0057">1091 11038 0,'0'0'0,"0"-25"0,25 25 15,-25 25 17,0 0-32,0 0 15,-25 24-15,1-24 16,24 0-1,-25 25-15,25-26 0,0 1 16,0 0-16,-25-25 16,25 25-16,0 0 15,0-50 17,25 0-32,0 0 15,-25 0-15,0 1 0,24-1 16,-24 0-16,25-25 0,0 25 15,-25 1-15,25-1 16,-25 0-16,25 0 0,-25 0 16,24 1-1,-24 48 17,0 1-32,0 0 15,0 0-15,0 0 16,0-1-16,0 1 0,25 0 15,-25 0-15,0 25 16,0-26-16,0 1 0,0 0 16,25 0-16,-25 0 0,0-1 15,-25-24 17,0-24-17</inkml:trace>
  <inkml:trace contextRef="#ctx0" brushRef="#br0" timeOffset="923429.7321">1067 11187 0,'24'0'47,"1"50"-47,-25-100 0,-49 50 0,148 0 0,-74 0 0,-1 0 15,1-25-15</inkml:trace>
  <inkml:trace contextRef="#ctx0" brushRef="#br0" timeOffset="923892.9977">1612 11013 0,'-25'0'0,"1"0"16,-1 0 15,0 0 0,0 25-31,25 0 16,-25-25-16,25 25 15,-24-1-15,24 1 0,0 0 16,0 0 0,0 0-16,0 0 0,0-1 15,0 1-15,24 0 16,1-25-1,0 0-15,0 0 0,0 0 16,-1 0-16,1-25 0,0 0 16,0 1-16,-25-1 15,0 0-15,0 0 16</inkml:trace>
  <inkml:trace contextRef="#ctx0" brushRef="#br0" timeOffset="924125.5492">1761 10740 0,'25'-24'0,"0"24"16,-25 24-1,0 1 1,0 25-16,0-25 16,0-1-16,-25 1 0,0 25 15</inkml:trace>
  <inkml:trace contextRef="#ctx0" brushRef="#br0" timeOffset="925079.4901">446 12080 0,'0'0'0,"-24"0"16,24-25-16,-25 25 0,50 0 31,-25 25-15,24-25-16,1 0 15,0 0 1,0 0-16,25 0 15,-26 0-15,1 0 16,0-25-16,-25 50 31,-25 0-31,0 24 0,25-24 16,-24 0-16,24 0 0,-25 24 16,0-24-16,25 0 0,-25 0 15,25 24-15,-25-24 0,25 0 16,0 0-16,0 0 0,-25-1 15,25 1-15,25-25 32,0 0-17,0 0-15,0 0 16,0 0-16,-1-25 0,1 25 31,-25-24-31,0-1 31,-25 25-31</inkml:trace>
  <inkml:trace contextRef="#ctx0" brushRef="#br0" timeOffset="925252.825">422 12328 0,'0'0'15,"24"0"1,1 0-16,0 0 15,0 0 1,0 0-16,24 0 16,1-25-1,-25 25-15</inkml:trace>
  <inkml:trace contextRef="#ctx0" brushRef="#br0" timeOffset="925419.0281">843 12204 0,'0'0'0,"25"0"15,0 0-15,0 0 16,0 0 0,-1 0-16,1 0 0</inkml:trace>
  <inkml:trace contextRef="#ctx0" brushRef="#br0" timeOffset="925556.7502">843 12353 0,'0'0'16,"25"0"-16,0 0 16,0-25-16,0 25 15,-1-25-15,1 0 0</inkml:trace>
  <inkml:trace contextRef="#ctx0" brushRef="#br0" timeOffset="926155.5552">1265 12080 0,'0'25'31,"0"-1"-16,0 1-15,0 0 16,0 25-16,0-25 16,0-1-16,0 1 0,0 0 15,0 0-15,0 0 0,0-1 0,0 1 16,-25-25-16,25-25 31,0-24-15,0 24-16,0 0 15,0 0-15,0 1 0,0-26 0,25 0 16,0 25-16,-25 1 0,25-1 16,-25 0-16,24 0 15,1 0-15,0 25 16,-25 25 0,25-25-16,-25 25 0,0 0 15,0 0-15,0-1 0,-25 1 0,0 0 16,25 0-1,-49 0-15,24-25 16,50 0 15,-1-25-31,1 25 16,0 0-16,0 0 16,0 25-16,-1-25 15,-24 25-15,0-1 16,0 1-16,0 0 0,-24-25 15,24 25-15,-25 0 0,0-25 0,0 24 16,0 1-16,1-25 16,-1 0-16,0 0 15,0 0-15,0-25 0,25 1 16,0-1 0</inkml:trace>
  <inkml:trace contextRef="#ctx0" brushRef="#br0" timeOffset="926357.5351">1612 11857 0,'0'0'0,"25"0"16,-25 24 15,0 26-16,0-25-15,0 0 0,0-1 16,-25 1 0,25 0-16</inkml:trace>
  <inkml:trace contextRef="#ctx0" brushRef="#br0" timeOffset="936930.4423">74 13841 0,'-24'0'16,"48"0"30,1 0-46,0 25 16,0-25-16,0 0 16,-25 25-1,24-25-15,1 0 0,-25 24 47</inkml:trace>
  <inkml:trace contextRef="#ctx0" brushRef="#br0" timeOffset="937099.1498">25 13990 0,'-25'0'16,"50"0"0,24 25-1,-24-25-15,0 0 16,0 0-16,24 0 15,-24 0 1</inkml:trace>
  <inkml:trace contextRef="#ctx0" brushRef="#br0" timeOffset="939022.766">645 13519 0,'-25'0'46,"25"24"1,0 1-47,-25-25 0,25 25 16,-24 25-16,24-1 16,-25 1-16,25-25 15,-25 24-15,25 1 16,0-25-16,-25 49 15,25-24-15,0-26 0,0 26 16,25-25-16,-25 0 16,25 24-16,0-49 15,-1 25-15,1-25 16</inkml:trace>
  <inkml:trace contextRef="#ctx0" brushRef="#br0" timeOffset="942958.0341">943 13568 0,'0'-25'16,"-25"50"15,25 0-15,0 0-1,-25 0-15,25-1 16,0 1-16,0 0 0,0 0 15,-25 0-15,25-1 16,0 1-16,0 25 0,0-25 16,0-1-16,0 1 15,-25-25 17,25-25-32,0 1 15,0-1-15,0 0 0,0 0 16,0 0-16,0 1 0,25-1 15,0-25-15,-25 25 16,25 1-16,-25-1 16,25 25-16,-25-25 15,24 25-15,1 0 16,0 0-16,-25 25 0,25-25 16,-25 25-16,25-1 15,-25 1-15,0 0 16,-25 25-16,0-26 15,0-24 1,25 25-16,-25-25 0,1 0 16,48 25 31,1-25-47,0 0 15,0 0-15,-25 25 0,25-25 0,-1 25 16,1-1-16,-25 1 15,0 0-15,0 0 16,-25 0-16,1-1 16,-1-24-16,-25 25 15,25-25-15,1 0 0,-1 0 16,-25 0-16,50-25 0,-25 25 0,25-24 16,-24 24-16,24-25 15,0 0-15,24 0 16,26 0-16</inkml:trace>
  <inkml:trace contextRef="#ctx0" brushRef="#br0" timeOffset="943230.4912">1290 13816 0,'0'-25'15,"25"25"17,-1 0-17,1 0-15,0 0 16,0 0-16,0 0 0,-1 0 16,1 0-16,0 0 15,-25-24 16</inkml:trace>
  <inkml:trace contextRef="#ctx0" brushRef="#br0" timeOffset="943406.135">1488 13618 0,'-25'49'16,"75"-24"-16,-75-99 0,0 148 15,1-49-15,24 0 16,0 0-16,0-1 0,0 1 16,0 0-16,0 0 0,0 0 15,0-1-15,0 1 16</inkml:trace>
  <inkml:trace contextRef="#ctx0" brushRef="#br0" timeOffset="944748.8894">1910 13543 0,'0'0'0,"0"-24"16,0-1-16,0 74 47,-25-24-32,25 25-15,-25-25 0,25-1 0,-24 51 16,-1-50-16,25-1 0,-25 1 15,25 0-15,0 25 0,-25-26 16,0 1-16,25 0 0,0 0 16,0 0-16,0-50 31,0 0-31,0 0 16,25 0-16,-25 1 0,25-1 15,0-25-15,-25 25 0,25-24 16,-25 24-16,24 0 0,1-24 15,-25 24-15,25 25 16,-25-25-16,0 50 31,0 24-31,25-49 16,-25 25-16,0 0 0,0 0 16,0 0-16,0 49 0,0-49 15,0 0-15,25-1 0,-25 1 0,0 25 16,0-25-1,0-1-15,-25-24 16,0 0 0</inkml:trace>
  <inkml:trace contextRef="#ctx0" brushRef="#br0" timeOffset="944899.5882">1860 13915 0,'0'-24'62,"25"98"-62,-25-148 0,-25 98 0,75-48 0,-25 24 16,0 0-16,-1 0 15,1 0-15,0 0 0,-25-25 0,50 0 16</inkml:trace>
  <inkml:trace contextRef="#ctx0" brushRef="#br0" timeOffset="945162.0629">2232 13692 0,'25'-25'32,"-149"149"-32,223-223 0,-99 74 15,-24 50 1,-1 0 0,0 0-16,25 0 15,0-1-15,0 1 16,0 0-16,0 0 15,0 0-15,25-1 16,0-24-16,-1 25 0,1-25 16,0 0-1,0 0-15,-25-25 16,25 25-16</inkml:trace>
  <inkml:trace contextRef="#ctx0" brushRef="#br0" timeOffset="945376.5603">2431 13370 0,'0'-25'16,"25"25"0,-1 0-1,-24 25-15,25-25 0,-25 25 16,25-25-16,-25 49 0,0-24 15,0 0-15,0 0 0,0-1 16,-25 26-16,0-50 0,1 25 16,24 0-16</inkml:trace>
  <inkml:trace contextRef="#ctx0" brushRef="#br0" timeOffset="945704.8952">2778 13444 0,'0'25'15,"0"0"1,0 0-16,0-1 16,0 1-16,25 0 0,-25 0 15,0 24-15,0-24 16,0 0-16,0 0 0,0 0 16,0 24-16,0 1 0,-25-25 0,25-1 15,-49 1-15,24 0 0,0 0 16,0 24-16</inkml:trace>
  <inkml:trace contextRef="#ctx0" brushRef="#br0" timeOffset="946584.8192">1736 14461 0,'0'0'0,"-24"0"15,24 25 16,-25-25-31,25 25 16,0 0-16,-25-1 0,0 1 16,25 0-16,-25 25 0,25-26 15,-25 1-15,25 25 0,0-25 16,0 49-16,0-49 0,25 24 16,-25-24-16,25 0 0,0 25 15,25-1-15,-26-49 0,1 25 0,0-25 16,0 25-16,24-25 0</inkml:trace>
  <inkml:trace contextRef="#ctx0" brushRef="#br0" timeOffset="951068.2512">2009 14635 0,'0'-25'0,"0"50"62,0 0-46,0 24 0,0-24-16,0 0 0,0 0 15,0-1-15,0 51 0,-25-50 16,25 49-16,0-49 16,0 0-16,0-1 0,0 1 15,0-74 1,0 24-1,0 0-15,0-25 16,0 1-16,0-1 0,0 25 0,0-24 16,0 24-16,25 0 15,-25-24-15,25 24 0,-25 0 16,25 25-16,-25-25 0,25 25 16,-1 0-16,1 0 15,-25 25-15,25-25 0,-25 25 0,0 0 16,0-1-16,0 1 0,-25 0 15,0 25-15,25-26 16,-24-24-16,-1 25 0,0 0 16,50-25 15,0 0-15,-1 0-16,1 0 15,25 25-15,-25 0 0,-1-25 16,-24 24-16,0 1 15,0 0-15,0 0 0,0 0 16,-49 24-16,24-49 16,0 25-16,-24-25 15,24 0-15,0 0 16,25-25 0,0 0-16,0 1 15,25-1-15</inkml:trace>
  <inkml:trace contextRef="#ctx0" brushRef="#br0" timeOffset="951265.8532">2356 14858 0,'149'0'47,"-372"-25"-32,471 50-15,-422-25 0,373 0 0,-174 0 0,-1 0 16,-48 0 15</inkml:trace>
  <inkml:trace contextRef="#ctx0" brushRef="#br0" timeOffset="951442.5297">2480 14734 0,'0'50'47,"0"-100"-47,0 124 0,0-24 15,0-25-15,0 0 0,0-1 16,0 1-16,0 25 0,0-25 16,0-1-16</inkml:trace>
  <inkml:trace contextRef="#ctx0" brushRef="#br0" timeOffset="952043.9828">2927 14734 0,'0'-25'0,"0"50"47,-25-25-47,25 25 15,0 49-15,-25-49 16,25 0-16,0 24 0,0-24 16,-24 25-16,24-25 0,0-1 15,0 1-15,0 0 0,-25 0 16,25 0-16,0-50 15,0-25 1,0 25-16,0 1 0,0-1 16,25 0-16,-1-49 0,-24 49 15,0-25-15,25 25 16,0 1-16,-25-1 0,25 25 16,-25-25-16,25 25 15,-1 0 1,-24 25-16,0 0 15,0-1-15,0 1 16,-24 0-16,24 0 16,-25 0-16,0-1 15,25 1 1,25 0 0,0-25-1,-25 25-15,24 0 16,-24-1-1,0 1-15,0 0 0,0 0 16,-24-25-16,24 25 16,-25-25-16,25 24 0,-50-24 15,25 0-15,1 0 16,24-24-16,0-1 0</inkml:trace>
  <inkml:trace contextRef="#ctx0" brushRef="#br0" timeOffset="952252.5352">3101 14560 0,'24'0'0,"-48"0"0,48-24 16,1 24-1,0 0 1,-25 24-16,0 1 15,25-25-15,-25 25 0,0 0 16,0 0-16</inkml:trace>
  <inkml:trace contextRef="#ctx0" brushRef="#br0" timeOffset="952436.2041">3373 14461 0,'25'25'16,"-174"99"0,273-273-16,-99 199 0,0-25 0,-25 24 0,25-24 15,-25 25-15,0-26 0,0 26 16,-25 49-16,25-49 16,-50-1-16,26 1 0,-1 0 0,0-1 15</inkml:trace>
  <inkml:trace contextRef="#ctx0" brushRef="#br0" timeOffset="953100.8733">1885 15478 0,'-25'0'0,"1"0"16,-1 0-16,0 25 15,50-25 17,-25-25-17,49 25-15,-24-49 0,0 24 16,25 0-16,49-25 0,-50 1 0,26 24 15,-1-25-15,1 25 16,98-74-16,-98 50 0,-1 24 16,1-25-16,-1 25 0,-24-24 15,49-1-15,-50 25 0,-24 1 16,25-1-16,-25 0 0,-1 0 0,1 0 16,-25 50 15,-25-25-16,1 25-15</inkml:trace>
  <inkml:trace contextRef="#ctx0" brushRef="#br0" timeOffset="983889.9678">1315 6623 0,'0'-25'31,"24"25"1,-24-25-17,0 0 17,25 1-17,-25-1 1,25 0-16,-25 0 0,25-24 15,0 49-15,-25-25 16,24 0-16,-24 0 0,25-24 16,0 24-16,-25 0 15,0 0-15,25 0 0,-25 1 32,-25 24 30</inkml:trace>
  <inkml:trace contextRef="#ctx0" brushRef="#br0" timeOffset="984602.2938">1662 5829 0,'25'0'0,"-25"-25"16,0 50 46,0 0-46,0 0-16,0 0 15,0-1-15,0 1 16,0 0-16,0 0 0,0 0 16,0-1-16,0 1 15,-25-25-15,25-25 31,0 1-15,0-1 0,0 0-16,0 0 0,25-24 15,-25 24-15,0 0 0,25 0 16,-1 0-16,1 0 16,0 25-16,-25-24 15,25 24-15,0 0 0,-1 0 16,-24 24-1,25-24-15,-25 25 16,0 0-16,0 0 16,-25 0-16,1 0 15,-1-25-15,25 24 16,-25-24-16,25 25 16,25-25 15,0 0-31,-1 0 15,1 0-15,0 25 16,0 0-16,-25 0 16,0-1-16,0 1 15,-25 0-15,0-25 16,25 25-16,-25-25 0,1 25 16,-1-25-16,0 0 0,0 0 15,0 0-15,1-25 16</inkml:trace>
  <inkml:trace contextRef="#ctx0" brushRef="#br0" timeOffset="1.03846E6">372 8434 0,'0'-25'15,"-25"25"1,50 0 47,-25 25-48,-25-1 1,25 1-1,0 0-15,0 0 0,-25 24 16,25 1-16,-24 0 16,24-1-16,-25 26 15,25-26-15,-25 26 16,25-1-16,0-24 0,-25 24 16,25-24-1,0-1-15,0 1 0,-25 24 16,25-49-16,-24 25 0,24-1 15,0-24-15,-25 0 16,25 0 0,-25-25 31,25 25-47,25-25 46,0 0-30,-1 0-16,1 0 0,0 0 16,0 0-16,0 0 15,24 0-15,-24 0 16,-25-25-16,50 25 0,-26 0 16,1 0-16,0 0 15,0 0-15,0 0 0,24 0 16,-24 0-16,0 0 0,49 0 15,-24 0-15,0 0 16,-1 0-16,-24 0 0,25 0 16,49 0-16,-50 0 0,-24 25 15,25-25-15,-25 0 0,49 0 16,-49 0-16,24 0 0,-24 0 16,0 0-16,0 0 0,49 0 15,-49 0-15,0 0 0,0 0 16,24 0-16,1 0 0,0 0 15,-26 0-15,1 0 0,25 0 0,-25 0 16,49 0-16,-49 0 0,24 0 16,-24 0-16,25 0 0,-1 0 15,1 0-15,-25 0 0,24-25 16,-24 25-16,25 0 0,-1 0 16,-24 0-16,25 0 0,-25-25 15,-1 25-15,26 0 0,-25 0 16,0 0-16,-1 0 0,1 0 15,50 0-15,-50 0 0,-1 0 0,1-25 16,0 25-16,0 0 16,24 0-16,-24 0 0,0 0 15,0 0-15,0 0 16,-1 0-16,1 0 16,0 0-16,0 0 15,0-25 1,-1 25-1,1-24 1,0 24-16,0-25 16,-25 0-1,0 0 17,0 0-32,0 1 0,0-1 15,0 0-15,0 0 0,25 0 16,-25 1-16,24-1 15,1-25-15,-25 1 16,0 24-16,0 0 0,25 0 0,0-49 16,-25 49-16,25-25 0,-25 1 15,24 24-15,-24-25 0,25-24 16,-25 24-16,0 1 0,25 24 16,-25-25-16,0 1 0,25-1 15,-25 25-15,0 0 0,0 1 16,0-1-16,0 0 0,0 0 15,0 0-15,0 1 0,0-26 16,0 25-16,0 0 16,0 1-1,-25 24 17,0 0-17,0 24-15,1-24 16,-26 0-1,25 25-15,0-25 16,1 0-16,-1 0 0,-25 0 16,1 0-16,-1 25 0,25-25 0,0 0 15,-24 0-15,-1 0 0,25 0 16,-24 0-16,24-25 0,0 25 16,-24 0-16,-26-25 0,50 25 15,-24 0-15,-1 0 16,25 0-16,-49 0 0,24 0 0,25 0 15,-24 0-15,24 0 0,-25 0 0,1 0 16,-1 0-16,25 0 16,-24 0-16,24 0 0,-25 25 15,1-25-15,24 0 0,-25 0 0,26 0 16,-1 0-16,-50 25 16,26-25-16,24 0 0,0 0 0,0 0 15,-24 0-15,24 0 0,0 0 16,0 0-16,0 0 0,1 25 15,-26-25-15,25 0 0,-24 0 16,24 0-16,0 0 0,-25 0 16,26 0-16,-26 0 0,25 25 15,0-25-15,1 0 0,-26 0 16,0 0-16,26 0 0,-1 0 16,-25 24-16,1-24 15,24 0-15,-25 25 0,25-25 16,1 0-16,-26 0 0,25 0 15,50 0 48,-25-25-63</inkml:trace>
  <inkml:trace contextRef="#ctx0" brushRef="#br0" timeOffset="1.08985E6">23688 11237 0,'-24'0'0,"-1"0"31,0 0-15,25 24 15,0-48 156,0-1-155,50-25-1,24 0 0,25 1 0,25-1 1,0 50-1,-24 0-16,-51 0 17,1 0-17,49 50 17,25-25-17,-74-1 16,24 51 1,-49-25-17,0-50 17,-50 0 46,0 0-63</inkml:trace>
  <inkml:trace contextRef="#ctx0" brushRef="#br0" timeOffset="1.09009E6">24433 11162 0,'74'75'63,"-148"-150"-63,198 199 31,-100-124-31,1-25 31,25-49 1</inkml:trace>
  <inkml:trace contextRef="#ctx0" brushRef="#br0" timeOffset="1.09093E6">24482 11534 0,'0'25'31,"-25"25"0,-49 24 0,-25 0-15,-50 26 31,124-76-47,-124-24 16,125 0-1,-101 0 1,26-24 15,25-26 0,24 0-15,50 1 15,0 24 0,25 0 1,-50 25-1,0 25-15,-49 25 15,24-26 0,75-48-15,50-51 15,-1 75 0,50 75 0,-99-51-31,74 1 16</inkml:trace>
  <inkml:trace contextRef="#ctx0" brushRef="#br0" timeOffset="1.17442E6">3820 15850 0,'-25'0'110,"25"25"-95,-25 0-15,25 24 16,-24-24-16,24 0 0,-25 0 16,25 0-16,0 24 0,-25 1 0,25-25 15,-25-1-15,25 1 0,-25 0 16,25 0-16,0-50 47,25 0-47,0-24 15,0-1-15,-25 25 0,25 0 0,-25-24 16,24 24-16,1-49 0,-25 49 16,25 0-16,-25 0 0,25 0 15,-25 1-15,25-1 16,-1 50 15,-24-1-15,0 1-16,0 0 15,25 0-15,-25 0 0,0-1 0,0 26 16,0-25-16,0 0 0,0-1 16,0 1-16,0 25 0,0-25 15,0-1-15,-25-24 0,25 25 16,-24-25 31,24-25-47</inkml:trace>
  <inkml:trace contextRef="#ctx0" brushRef="#br0" timeOffset="1.17456E6">3770 16073 0,'50'-24'62,"-75"73"-62,75-98 16,-125 73-16,199-48 0,-99-1 0,0 25 0,0 0 15,0-25-15</inkml:trace>
  <inkml:trace contextRef="#ctx0" brushRef="#br0" timeOffset="1.17514E6">4217 15825 0,'0'100'46,"-25"-150"-46,50 0 0,-25 174 16,-25-99-16,25 0 0,-25 0 16,25 24-16,-25-49 0,25 25 15,0 0-15,-24 0 0,24 0 16,0-1-16,0-48 31,0-1-15,0 0-16,0-25 0,0 26 15,0-1-15,24 0 0,-24 0 16,25 0-16,0-24 0,-25 24 16,25 25-16,0-25 15,-1 25 1,1 25 0,-25 0-16,0 0 15,0-1-15,0 1 0,0 0 16,-25-25-16,25 25 0,-24-25 15,24 25-15,0-1 16,-25-24-16,25 25 47,25-25-47,-1 25 0,1 0 16,0-25-16,-25 25 15,25-1-15,-25 1 16,0 0-1,-25 0-15,0-25 16,0 0-16,-24 0 16,24 0-16,25-25 15,0 0-15,0 0 16,0 1-16,0-1 16,25 25-16,0-50 0</inkml:trace>
  <inkml:trace contextRef="#ctx0" brushRef="#br0" timeOffset="1.17534E6">4638 15776 0,'-173'149'16,"346"-323"0,-173 199-16,-24-50 0,24 50 15,-25-25-15,0 25 0,25-1 16,0 1-16,0 0 0,-25-25 15,25 25-15,-25 0 0,25-1 16,0 1-16,0 0 16</inkml:trace>
  <inkml:trace contextRef="#ctx0" brushRef="#br0" timeOffset="1.17567E6">4887 15949 0,'0'0'16,"-25"0"-16,0 0 15,0 25 1,0 0-1,25 0-15,-25-25 0,1 25 16,24-1-16,-25 1 0,25 0 16,0 0-16,-25 0 15,25-1-15,50-24 16,-50 25-16,49-25 16,-49 25-16,25-25 15,0 0-15,0 0 16</inkml:trace>
  <inkml:trace contextRef="#ctx0" brushRef="#br0" timeOffset="1.17589E6">5135 15751 0,'0'0'16,"0"-25"-1,24 25-15,-24 25 16,0 0-16,0 0 0,0-1 16,-24 26-16</inkml:trace>
  <inkml:trace contextRef="#ctx0" brushRef="#br0" timeOffset="1.17663E6">3125 16098 0,'25'0'16,"0"0"-16,0 0 15,0 0 1,24 0-16,-24 0 15,0 0-15,0 0 0,-1 0 16,1 0-16,0 0 0,-25-25 16,25 25-16,-50 0 31,25-24-31</inkml:trace>
  <inkml:trace contextRef="#ctx0" brushRef="#br0" timeOffset="1.17679E6">3324 15925 0,'0'0'15,"0"24"1,0 26-16,-25-25 16,25 0-16,-25-1 15,25 1-15,0 25 0,-25-25 0,1-1 16</inkml:trace>
  <inkml:trace contextRef="#ctx0" brushRef="#br0" timeOffset="1.19979E6">19224 4564 0,'0'0'0,"0"-25"16,0 0 0,-25 25 46,25 25-62</inkml:trace>
  <inkml:trace contextRef="#ctx0" brushRef="#br0" timeOffset="1.20018E6">18951 4539 0,'0'0'0,"0"-25"0,25 50 47,-25 0-31,24 0-16,1-25 15,-25 25-15,25-1 0,0 1 16,-25 0-16,25-25 0,-1 25 15,-24 0-15,25-25 0,0 49 16,0-49-16,0 25 0,-1 0 16,1 0-16,-25 0 15,25-25 17,-25-25-17,0 0-15,0 0 0,-25 0 16,25 0-16,0-24 15</inkml:trace>
  <inkml:trace contextRef="#ctx0" brushRef="#br0" timeOffset="1.20044E6">19248 4514 0,'0'-24'31,"0"123"-31,0-174 0,0 75 16,0 25-16,0 0 15,-24-25-15,24 25 0,-25 0 16,0 24-16,0-24 0,0 0 16,1 0-16,-1-1 15,0 1-15,25 0 0,-25-25 16,0 25-16,25 0 0,0 0 16,25-50 30</inkml:trace>
  <inkml:trace contextRef="#ctx0" brushRef="#br0" timeOffset="1.20073E6">19298 4688 0,'-124'50'15,"248"-100"-15,-99 50 16,0 0-16,24-25 16,-24 25-16,0 0 15,0 0-15,-1 0 0,1 0 16,0 0-16,-25 25 16,25-25-16,0 0 15,-25 25 1,-25-25 15,25-25-15</inkml:trace>
  <inkml:trace contextRef="#ctx0" brushRef="#br0" timeOffset="1.20095E6">19472 4589 0,'49'49'31,"-98"-98"-31,73 74 16,1-25-1,-25 24-15,0 1 0,0 0 16,0 0-16,0 0 16,0-1-16,0 1 15,0 0 1,0 0-16,25-25 15</inkml:trace>
  <inkml:trace contextRef="#ctx0" brushRef="#br0" timeOffset="1.20122E6">19769 4589 0,'-124'149'0,"248"-298"0,-99 149 15,-25-25-15,25 25 32,0 25-32,-25 0 0,25-25 15,-25 24-15,0 1 0,24 25 16,-24-25 0,0-1-16,25-24 0,-25 25 15,0 0-15,25-25 0,-25 25 16,25 0-16,0-25 15,-25-25 17</inkml:trace>
  <inkml:trace contextRef="#ctx0" brushRef="#br0" timeOffset="1.20144E6">20017 4589 0,'-24'124'32,"24"-248"-32,0 149 0,24-50 0,-73 50 0,49-1 15,-25 1-15,0 0 0,0 0 16,1 0 0,-26 24-16,25-24 15,0 0-15,25 0 0,-24 0 16</inkml:trace>
  <inkml:trace contextRef="#ctx0" brushRef="#br0" timeOffset="1.20182E6">20290 4638 0,'0'-24'16,"25"24"15,0 24-15,0-24-16,24 0 16,-24 0-16,0 0 15,0 0-15,-1 0 0,-24 25 31</inkml:trace>
  <inkml:trace contextRef="#ctx0" brushRef="#br0" timeOffset="1.20197E6">20290 4787 0,'149'-99'16,"-298"198"-16,174-99 15,0 0-15,0 0 16,-1 0-16,1 0 0,25 0 16,-25 0-16,-1 0 0</inkml:trace>
  <inkml:trace contextRef="#ctx0" brushRef="#br0" timeOffset="1.20345E6">20886 4514 0,'0'-24'16,"0"48"15,24 1-15,1 0-1,-25 0 1,25-25-16,-25 25 15,25-1-15,0 1 16,-25 0-16,24-25 0,1 25 16,25 0-16,-50-1 0,25-24 15,-1 0 1,-24 25-16,0-50 47</inkml:trace>
  <inkml:trace contextRef="#ctx0" brushRef="#br0" timeOffset="1.20363E6">21183 4539 0,'0'-25'31,"-25"174"-31,25-298 16,25 174-16,-50-25 0,1 0 0,24 25 16,-25 0-16,0 0 0,-49 24 15,24-24-15,25 0 0,-24 0 16,24-1-16,-50 26 0</inkml:trace>
  <inkml:trace contextRef="#ctx0" brushRef="#br0" timeOffset="1.20966E6">19348 5730 0,'0'-25'15,"0"50"110,0 0-125,0-1 16,24-24-16,1 25 15,-25 0-15,25-25 16,-25 25-16,25 0 16,-25 0-16,25-1 15,-25 1-15,24 0 16,-24 0-16,25-25 16,-25 25-16,25-1 15,-25 1 1,25-25-16,-25 25 15,25-25 1,-50-25 47,25 0-48</inkml:trace>
  <inkml:trace contextRef="#ctx0" brushRef="#br0" timeOffset="1.20993E6">19621 5779 0,'0'-24'15,"0"48"32,-25 1-31,25 0-16,-50-25 15,25 50-15,0-50 0,1 25 0,24-1 16,-25 1-16,0 0 0,-25 0 16,26 0-16,-1-1 15,0 1-15,25 0 16</inkml:trace>
  <inkml:trace contextRef="#ctx0" brushRef="#br0" timeOffset="1.21053E6">19844 5904 0,'25'0'78,"-1"0"-63,1 0-15,0 24 16,0-24 0,0 0-16,-25 25 15,24-25-15</inkml:trace>
  <inkml:trace contextRef="#ctx0" brushRef="#br0" timeOffset="1.21069E6">19869 6003 0,'0'0'32,"49"-50"-32,-74 100 0,1-50 0,73 25 15,1-25-15,-25 0 16,-1 0-16,1 0 15</inkml:trace>
  <inkml:trace contextRef="#ctx0" brushRef="#br0" timeOffset="1.21225E6">20315 5829 0,'0'25'63,"25"0"-63,-25 0 15,25-25-15,-25 24 0,24 1 0,-24 0 16,25 0-16,0 0 15,-25-1-15,25 1 0,0-25 16,-25 25-16,24-25 0,1 0 16,-25-25-1,0 0 1</inkml:trace>
  <inkml:trace contextRef="#ctx0" brushRef="#br0" timeOffset="1.21244E6">20538 5804 0,'-49'100'16,"98"-200"-16,-74 100 15,25 25-15,-24 0 0,-1 0 16,0 0-16,25-1 16,-25-24-16,0 50 0,1-25 15,24 0-15,-25-25 16,25 24-16</inkml:trace>
  <inkml:trace contextRef="#ctx0" brushRef="#br0" timeOffset="1.21265E6">20712 5904 0,'-248'124'16,"496"-248"-16,-223 124 15,0 0 1,-1 0-16,1 0 0,0 24 16,25-24-16,-26 0 0,1 0 15,0 0-15,-25-24 32</inkml:trace>
  <inkml:trace contextRef="#ctx0" brushRef="#br0" timeOffset="1.21282E6">20886 5804 0,'-50'100'63,"149"-150"-63,-198 124 0,149-198 0,-100 273 0,50-124 15,0 0-15,0 0 16,0-1-16</inkml:trace>
  <inkml:trace contextRef="#ctx0" brushRef="#br0" timeOffset="1.21301E6">21134 5854 0,'-124'99'16,"248"-198"-16,-124 124 15,24 0-15,1-1 0,0 1 16,0 0-16,0 0 16,-1 0-16,1-25 0,-25 24 15,25-24-15,0 25 0,0-25 16,-1 0-16</inkml:trace>
  <inkml:trace contextRef="#ctx0" brushRef="#br0" timeOffset="1.2132E6">21357 5829 0,'-75'50'31,"224"24"-31,-223-198 16,-25 199-16,74-51 0,25 1 0,-25 0 15,25 0-15,-25 0 0,25-1 16,-25 1-16,1 0 15</inkml:trace>
  <inkml:trace contextRef="#ctx0" brushRef="#br0" timeOffset="1.21341E6">21530 5928 0,'-297'100'15,"594"-200"-15,-272 100 16,25 0 0,-25 0-16,24 0 0,-24 0 0,0 0 15,0 0-15,24 0 0,-24 0 16,0 0-16,-25-24 31</inkml:trace>
  <inkml:trace contextRef="#ctx0" brushRef="#br0" timeOffset="1.21359E6">21729 5779 0,'-50'50'47,"150"-50"-47,-150-50 0,25 150 0,25-75 16,0-1-16,25-24 15,-25 25-15,0 0 0,0 0 16,0 0-16,0-1 0</inkml:trace>
  <inkml:trace contextRef="#ctx0" brushRef="#br0" timeOffset="1.21385E6">22051 5779 0,'-198'199'0,"396"-398"0,-222 199 16,24 25-1,24-25-15,1 50 0,25-25 16,-50 0-16,25-25 16,-25 24-16,24 1 0,1 25 31,25-25-16,-25-25 1</inkml:trace>
  <inkml:trace contextRef="#ctx0" brushRef="#br0" timeOffset="1.21398E6">22225 5804 0,'-149'199'63,"298"-398"-63</inkml:trace>
  <inkml:trace contextRef="#ctx0" brushRef="#br0" timeOffset="1.21419E6">22399 5879 0,'0'0'31,"49"0"-15,-24 25-16,49-25 16,1 0 15</inkml:trace>
  <inkml:trace contextRef="#ctx0" brushRef="#br0" timeOffset="1.21434E6">22572 5755 0,'-74'198'62,"148"-396"-62,-148 421 0,99-198 16</inkml:trace>
  <inkml:trace contextRef="#ctx0" brushRef="#br0" timeOffset="1.21455E6">22771 5804 0,'-25'25'16,"50"-50"-16,-25 100 16,25-50-1,74 24 1,0 1 0,-74-50-1</inkml:trace>
  <inkml:trace contextRef="#ctx0" brushRef="#br0" timeOffset="1.21469E6">22969 5804 0,'-124'224'62,"248"-448"-62,-248 472 0</inkml:trace>
  <inkml:trace contextRef="#ctx0" brushRef="#br0" timeOffset="1.22728E6">20439 5730 0,'25'0'62,"-25"-25"-46,25 25 31,-25-25 0,0 0-32,0 1 1,0-1 0,0 0 15,-25 0-31,0 25 16,25-25-16,-25 1 15,25-1 1,-25 25-16,1-25 15,-1 25-15,25-25 0,-25 25 16,0 0-16,25-25 0,-49 1 16,24 24-16,0-25 15,0 25-15,0 0 0,25-25 16,-24 25-16,-1 0 16,0 0-16,0 0 0,25-25 15,-25 25-15,1 0 0,-1 0 16,0 0-16,25-25 15,-25 25-15,-24 0 16,24 0-16,0 0 16,0 0-16,-24 0 15,24 0-15,25 25 0,-25-25 16,0 0-16,0 0 16,1 25-16,-1-25 15,0 25-15,0-25 16,0 0-16,25 25 15,-25-25-15,1 24 16,-1 1 0,25-50 31,0 1-32,0-1 1,0 0-16,0 0 15,0 0-15,0 1 16,25-1-16,-25 0 31,-25 50 16,-25 0-31,25-1-16,1-24 15,24 25-15,-25 0 0,0 0 16,25 0-16,0-1 0,0 1 31,50-25-31,-26 0 16,26 0-16,-25 0 16,24 0-16,-24 0 0,0 0 15</inkml:trace>
  <inkml:trace contextRef="#ctx0" brushRef="#br0" timeOffset="1.23069E6">21332 5705 0,'0'0'0,"0"-25"0,-25 25 31,0 0 1,25-25 30,0 1 16,0-1 282,0 0-345,0 0 1,0 0-1,25 1 1,-25-1-16,25 0 16,-25 0-16,25 0 15,-25 1-15,25 24 16,-25-25-16,24 0 16,1 0-16,-25 0 15,25 25-15,0-24 16,0-1-16,-1 0 15,1 25-15,0-25 16,0 0 0,0 25-16,-25-24 0,24 24 15,1-25-15,0 25 16,-25-25-16,25 25 16,0 0-1,-25-25-15,25 25 0,-1 0 16,1 0-1,0-25-15,0 25 16,0 0 0,-1 0-16,1 0 15,0 0-15,0 0 16,0 0 0,-1 0-16,1 25 0,0-25 15,0 0 1,0 0-1,-25 25 1,24-25-16,1 0 31,-25-25 16,0 0-47,-25 25 16</inkml:trace>
  <inkml:trace contextRef="#ctx0" brushRef="#br0" timeOffset="1.23093E6">22076 4911 0,'75'25'31,"-150"-50"-31,174 100 32,-99-50-32,-24 49 31,-125 75 0,124-100-15</inkml:trace>
  <inkml:trace contextRef="#ctx0" brushRef="#br0" timeOffset="1.24757E6">19273 6796 0,'0'0'0,"-25"0"0,1 0 32,48 0-1,-24 25-31,25-25 15,-25 25-15,0 0 16,25 0-16,-25 0 16,25 24-16,-25-24 0,25 0 15,-25 0-15,24-1 0,-24 1 16,25 25-16,0-25 0,0-1 16,-25 1-16,25 0 0,-25-50 31,0 0-16</inkml:trace>
  <inkml:trace contextRef="#ctx0" brushRef="#br0" timeOffset="1.24778E6">19472 6821 0,'0'-25'31,"-25"224"-31,50-373 0,-25 174 0,-25 25 15,25 0 1,-25 0-16,0 0 0,25-1 16,-25 1-16,1 0 0,-1 25 15,0-26-15,25 1 0,-25 0 16,0-25-16,25 25 0,-24 0 0</inkml:trace>
  <inkml:trace contextRef="#ctx0" brushRef="#br0" timeOffset="1.24797E6">19645 6896 0,'-297'173'16,"594"-346"-16,-272 148 0,0 25 15,0 0 1,0 0-16,-1 25 15,-24 0 1</inkml:trace>
  <inkml:trace contextRef="#ctx0" brushRef="#br0" timeOffset="1.24811E6">19621 6995 0,'24'0'31,"26"0"-15,-75-50-16,-24 100 0,148-50 0,-74 0 0</inkml:trace>
  <inkml:trace contextRef="#ctx0" brushRef="#br0" timeOffset="1.24861E6">20117 6796 0,'24'25'31,"-24"0"-31,25 0 16,0 0-16,-25 0 15,50 24-15,-26-49 0,-24 25 16,25 0-16,0 0 0,0 24 15,0-24-15,-1-25 16</inkml:trace>
  <inkml:trace contextRef="#ctx0" brushRef="#br0" timeOffset="1.24879E6">20414 6796 0,'-49'224'16,"98"-448"-16,-74 224 0,1 0 16,24 25-16,-25-25 0,0 25 0,0 0 15,0 0-15,1 0 0,24-1 16,-25 1-16,25 0 0,-25 25 16,0-26-16,25 1 15</inkml:trace>
  <inkml:trace contextRef="#ctx0" brushRef="#br0" timeOffset="1.24901E6">20588 6796 0,'-223'174'16,"446"-348"-16,-223 224 15,0-25 1,49 0-16,-49 0 15,25-1-15,0 1 0,0 0 0,-25 0 16,25-25-16,0 25 0,-25-1 16,24-24-16,-24 25 0,25-25 15,-25-25 1</inkml:trace>
  <inkml:trace contextRef="#ctx0" brushRef="#br0" timeOffset="1.24919E6">20786 6796 0,'-24'75'31,"73"-50"-31,-98-25 16,73-100-16,-48 225 0,-1-125 0,25 49 16,0-24-16,-25 0 0,25 0 0,-25-1 15,0 1-15,0 0 0,1 0 16,-1-25-16</inkml:trace>
  <inkml:trace contextRef="#ctx0" brushRef="#br0" timeOffset="1.24949E6">21010 6846 0,'0'0'16,"-25"0"-16,25 25 16,0 0-16,25 0 15,-25-1-15,24-24 0,1 25 16,25 25-16,-50-25 0,25-25 15,-1 24-15,1 1 16,0 0-16,0-25 16</inkml:trace>
  <inkml:trace contextRef="#ctx0" brushRef="#br0" timeOffset="1.24968E6">21258 6821 0,'-100'25'32,"175"99"-32,-50-273 0,-149 174 15,99 25-15,0-25 16,-25 24-16,26 1 0,-1-25 0,25-1 16,-25 1-16,0 0 0,25 0 15</inkml:trace>
  <inkml:trace contextRef="#ctx0" brushRef="#br0" timeOffset="1.24993E6">21456 6846 0,'0'25'15,"-25"-25"-15,25 25 16,25 0-16,0-1 16,-25 1-16,25-25 15,-25 25-15,24-25 0,1 50 0,0-26 16,0 1 0,0 0-16,-1-25 15</inkml:trace>
  <inkml:trace contextRef="#ctx0" brushRef="#br0" timeOffset="1.25011E6">21605 6821 0,'0'0'15,"-25"25"-15,25 0 16,-25 0-16,0 0 0,1-1 15,24 1-15,-50 25 0,25-25 0,0-25 16,1 24-16,24 1 16,-25 0-16</inkml:trace>
  <inkml:trace contextRef="#ctx0" brushRef="#br0" timeOffset="1.25034E6">21878 6821 0,'-25'0'15,"0"25"-15,25 0 16,0 0-16,25 0 16,25-1-16,-26 1 15,1 0-15,0-25 0,-25 25 16,25 0-16,0-25 0,-1 0 15,-24 24-15,25-24 16</inkml:trace>
  <inkml:trace contextRef="#ctx0" brushRef="#br0" timeOffset="1.25052E6">22002 6821 0,'-50'0'15,"174"124"-15,-248-223 16,174 74-16,-100 75 0,50-25 16,-25 0-16,25-1 0,0 1 15,-24 0-15,-1 0 16,-25 0-16,25-1 16</inkml:trace>
  <inkml:trace contextRef="#ctx0" brushRef="#br0" timeOffset="1.25081E6">22250 6821 0,'-25'25'16,"25"25"0,25-1-1,49 26 17,-49-75-17</inkml:trace>
  <inkml:trace contextRef="#ctx0" brushRef="#br0" timeOffset="1.25095E6">22299 6772 0,'-74'124'63,"148"-248"-63,-173 297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20" max="1366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106.34304" units="1/cm"/>
          <inkml:channelProperty channel="Y" name="resolution" value="62.42775" units="1/cm"/>
          <inkml:channelProperty channel="T" name="resolution" value="1" units="1/dev"/>
        </inkml:channelProperties>
      </inkml:inkSource>
      <inkml:timestamp xml:id="ts0" timeString="2022-03-14T04:51:17.13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27384 1885 0,'-24'0'157,"-1"0"-110,0 0-32,0 0 1,0 0-1,1 0-15,24 25 16,-25-25-16,0 0 16,25 25-1,-25-25-15,25 25 0,-25-25 0,1 24 16,24 1 0,-25-25-16,25 25 15,0 0 1,0 0-1,0-1 1,0 1-16,25-25 16,-25 25-1,0 0-15,24-25 16,-24 25 0,25-25-16,0 0 15,0 24 1,0-24-16,-1 0 15,-24 25 95,25-25-110,-25-25 109</inkml:trace>
  <inkml:trace contextRef="#ctx0" brushRef="#br0" timeOffset="779.1081">27781 1960 0,'25'0'0,"-25"-25"16,-25 25 46,0 0-46,1 0-1,-1 0-15,0 0 16,0 0-16,25 25 16,-25-25-16,1 0 15,24 24-15,-25 1 16,0 0 0,25 0-1,0 0 16,25-25-31,0 0 16,-1 0-16,-24 24 0,25-24 16,0 0-16,0 0 15,0 0-15,-25 25 16,24-25 0,-24 25-1,0 0 1,0 0-1,-24-25-15,-1 24 16,0-24 0,0 0-16,25 25 0,-25-25 15,1 0-15,-1 0 32,25-25-17,0 1 1,25-1-1,-1 25 1,-24-25-16</inkml:trace>
  <inkml:trace contextRef="#ctx0" brushRef="#br0" timeOffset="1399.8797">28228 2009 0,'0'-25'0,"-25"25"31,0 0-15,25 25-1,-25-25-15,1 25 16,24 0 0,-25-25-16,0 25 15,0-1 1,0-24-16,25 25 0,0 0 15,-25-25 1,25 25-16,0 0 16,25-25-1,0 0-15,25 0 16,-25 0 0,-1 0-16,1 0 0,25-25 15,-25 25 1,-25-25-16,24 0 15,1 0 1,-25 1 0,0-1-1,0 0 1,0 0-16,-25 0 16,1 25-1,24-24-15,-25 24 16</inkml:trace>
  <inkml:trace contextRef="#ctx0" brushRef="#br0" timeOffset="1747.9904">28476 1960 0,'25'0'16,"-1"0"0,-24 24 31,0 1-32,0 0-15,-24 0 16,24 24-16,0-24 15,0 0-15,0 0 16,0 0-16,0-1 16,0 1-1,0-50 17,24 1-17,-24-1-15,25 0 16</inkml:trace>
  <inkml:trace contextRef="#ctx0" brushRef="#br0" timeOffset="2095.0762">28550 2059 0,'0'-25'0,"0"50"0,0-75 16,0 25-16,0 1 31,25-1-15,0 25-16,0 0 15,-1 0-15,1 0 0,0 0 16,0 0-16,0 25 15,-1-25-15,-24 24 32,0 1-32,-24-25 15,24 25-15,-25-25 16,0 25-16,0-25 0,0 0 16,-24 0-16,24 0 15,0 0-15,0 0 16,1 0-16,-1 0 0,25 25 15,25-25 17,-1 0-17,1 0-15,0 0 16,0-25 0,0 25-16</inkml:trace>
  <inkml:trace contextRef="#ctx0" brushRef="#br0" timeOffset="2539.9091">29046 1786 0,'0'-25'0,"-25"25"16,50 0-1,0 25 1,0 0-16,-25 0 15,25-25-15,-25 24 16,25 1-16,-25 0 16,0 0-16,0 0 0,24-25 0,-24 24 15,0 26-15,0-25 16,0 0-16,0-1 0,0 1 16,0 0-16,0 0 0,-24-25 15,24 25-15,0-1 0,-25 1 16,0 0-1,25 0-15,-25-25 16,0 0-16</inkml:trace>
  <inkml:trace contextRef="#ctx0" brushRef="#br0" timeOffset="6368.4219">21506 3696 0,'0'-25'31,"24"25"-31,1 0 16,0 0-16,0 0 15,24 0-15,-24 0 0,25 0 16,-25 0-16,24 0 0,26 0 16,-50 0-16,24 0 0,-24 0 15,25 0-15,49 0 0</inkml:trace>
  <inkml:trace contextRef="#ctx0" brushRef="#br0" timeOffset="6716.5116">23440 3696 0,'25'0'31,"0"0"-15,0 0-16,24 25 15,1-25-15,0 0 0,24 0 16,-24 0-16,-1 0 0</inkml:trace>
  <inkml:trace contextRef="#ctx0" brushRef="#br0" timeOffset="7140.3979">25450 3820 0,'0'-25'15,"24"25"1,1 0 0,0 0-16,0 0 0,0 0 15,-1 0-15,26 0 0,24 0 16,-49 0-16,25 0 0,-1 0 15,1 0-15</inkml:trace>
  <inkml:trace contextRef="#ctx0" brushRef="#br0" timeOffset="7556.8204">27657 3795 0,'0'-25'31,"25"25"-31,0 0 15,0 0-15,24 0 0,-24 0 16,25 0-16,-26 25 0,26-25 16,24 0-16,-24 0 0</inkml:trace>
  <inkml:trace contextRef="#ctx0" brushRef="#br0" timeOffset="14136.72">28550 2381 0,'-25'0'0,"50"0"109,0 25-109,0-25 16,0 0-16,-1 0 15,26 0-15,-50 25 0,25-25 16,-50 0 15,0 0-15,0 0-16,1 0 0,-1 0 15,-25 0-15,25 0 16,1 0-16,48 0 62,1 0-62,0 0 16,0 0-16,0 0 16,-1 0-16,1 0 15,0 0-15,-50 0 47,0 0-16</inkml:trace>
  <inkml:trace contextRef="#ctx0" brushRef="#br0" timeOffset="20592.7622">29716 1538 0,'0'-25'0,"-25"25"78,0 0-62,1 0 0,-1 0-16,25 25 15,-25-25-15,25 25 0,-25-25 16,25 24-16,-25 1 15,25 0-15,0 0 16,0 0 0,25-25-16,0 25 0,0-25 15,0 0 1,-1 0-16,1 0 0</inkml:trace>
  <inkml:trace contextRef="#ctx0" brushRef="#br0" timeOffset="21018.6822">30038 1538 0,'0'-25'0,"-24"25"15,24-25 1,-25 25-1,0 25 1,0-25-16,0 25 16,1 0-1,-1-25-15,25 24 0,-25-24 16,25 25-16,-25 0 16,25 0-16,25-25 15,25 0 1,-26 0-16,1 0 0,-25-25 0,25 25 15,0-25-15,0 0 16,-1 25-16,-24-24 0,25 24 16,-25-25-1,0 50 17,0-1-17,0 1 1,0 0-1</inkml:trace>
  <inkml:trace contextRef="#ctx0" brushRef="#br0" timeOffset="21383.724">30212 1513 0,'0'0'15,"0"25"16,0 0-31,0-1 16,0 1-16,0 0 16,0 0-1,25-50 17,-25 0-32,25 25 15,0-25-15,-1 25 0,1-24 16,0-1-1,0 25-15,0 0 32,-25 25-17,0-1 1,0 1-16,0 0 16</inkml:trace>
  <inkml:trace contextRef="#ctx0" brushRef="#br0" timeOffset="21664.9876">30559 1538 0,'0'0'0,"-24"0"31,-1 25-15,25-1-1,0 1-15,0 0 16,25-25-16,-25 25 16,24-25-16,1 0 15,0 0-15,-25-25 16,25 0-16,-25 0 16,0 1-1,0-1-15</inkml:trace>
  <inkml:trace contextRef="#ctx0" brushRef="#br0" timeOffset="22044.1353">30832 1563 0,'0'24'47,"0"1"-47,0 0 16,0 0 0,25-50 15,-25 0-16,25 25-15,-25-25 16,25 1-16,-1 24 31,-24 24 1,0 1-1,0 0-16,25-25-15,0 0 32</inkml:trace>
  <inkml:trace contextRef="#ctx0" brushRef="#br0" timeOffset="22208.8342">31155 1587 0,'0'25'47,"0"0"-32,0 0 1</inkml:trace>
  <inkml:trace contextRef="#ctx0" brushRef="#br0" timeOffset="22368.93">31179 1463 0,'0'0'0,"-24"-24"16,48 48 15</inkml:trace>
  <inkml:trace contextRef="#ctx0" brushRef="#br0" timeOffset="22700.0603">31428 1563 0,'0'-25'0,"-25"25"16,25-25-16,-25 25 15,0 0 1,25 25-16,-25-25 0,25 25 15,0-1 1,0 1-16,0 0 16,25-25-16,0 25 0,0-25 15,0 0-15,-1 0 16</inkml:trace>
  <inkml:trace contextRef="#ctx0" brushRef="#br0" timeOffset="22998.2875">31651 1587 0,'0'0'0,"25"0"0,-1 0 0,-24-24 0,25 24 15,-25-25-15,-25 25 32,1 0-32,-1 0 15,0 0 1,0 25-16,25-1 16,0 1-1,25-25-15,0 0 16,0 0-1,-1-25 1,-24 50 15,0 0-15,0 0 0,25-25-16,0 0 15,0 0 1</inkml:trace>
  <inkml:trace contextRef="#ctx0" brushRef="#br0" timeOffset="23184.7876">31899 1463 0,'25'0'0,"-50"0"0,74-49 0,-24 24 15,0 25-15,-25-25 0,25 25 16,0-25-16,-25 50 31,0 0-15,0 0-16,0 0 15,-25 24-15,25-24 0,0 0 0,0 0 16,0-1-16,0 1 0,0 0 16,25 0-16,-1 0 15</inkml:trace>
  <inkml:trace contextRef="#ctx0" brushRef="#br0" timeOffset="23752.688">30187 2108 0,'0'0'16,"25"0"-16,-25-24 16,25 24-16,-25-25 0,25 0 15,0 0 1,-25 0-16,0 1 16,24 24-1,-24-25-15,-24 25 16,-1 0-1,0 0-15,0 49 16,0-24-16,25 0 0,0 0 16,-25 0-16,25-1 0,-24 26 15,24-25-15,0 0 0,0 24 16,0 1-16,0-25 16,0-1-16,0 1 15</inkml:trace>
  <inkml:trace contextRef="#ctx0" brushRef="#br0" timeOffset="24348.6311">30038 2183 0,'0'0'0,"25"0"31,0 0-15,0 0-16,0 0 0,24-25 15,-24 25-15,25 0 0,-25 0 0,-1 0 16,1 0-16,0 0 16,0 0-1,-50 0 17,25 25-32,-25-25 0,25 25 15,0-1-15,50 1 16,-25 0-16,-1-25 15,1 0 1,-25-25-16,25 25 0,-25-25 16,0 1-16,0-1 0,0 0 15,0 0-15,0 0 0,-25 1 16,25-1-16,25 50 62,0-1-62,0-24 0,-1 0 16,1 25-16,0-25 16,0 0-16,0 0 0,-1 0 31,-24 25-31,0 0 16,0 0-1,0-1 16,25-48 1,0-1-32,0 25 0,-25-25 15,25 0-15,-1 25 0,-24-25 16,25 25-16,0-24 16,0 24-16</inkml:trace>
  <inkml:trace contextRef="#ctx0" brushRef="#br0" timeOffset="24688.7837">30882 2084 0,'0'24'15,"0"1"1,0 0 0,-25 0-1,25 0-15,0-1 16,25-24 0,0-24-1,-1-1-15,1 0 16,-25 0-16,25 25 15,0-25-15,0 1 0,-1 24 16,1-25-16,0 25 16,-25 25-1,0-1 1,25 1 0,-25 0-16,25-25 15,-1 0 1,1 0-16,0-25 0,0 25 15,-25-25-15,25 25 0,0 0 16,-1-24-16,1 24 0,0 0 16,0 0-1</inkml:trace>
  <inkml:trace contextRef="#ctx0" brushRef="#br0" timeOffset="41713.3243">22151 3746 0,'24'0'47,"-24"24"-16,0 1 1,0 0-17,0 0-15,0 0 16,0 24 0,0-24-16,0 0 15,25 0-15,-25-1 16,25 1-16,-25 0 15,0 0-15,0 0 16,0-50 31</inkml:trace>
  <inkml:trace contextRef="#ctx0" brushRef="#br0" timeOffset="42185.0838">22225 3770 0,'0'-24'0,"-25"48"31,25 1-15,-25-25 0,1 0-16,24 25 0,-25 0 0,0-25 15,0 0-15,25 25 16,-25-25-16,1 24 16,24 1-16,-25-25 15,25-25 16,0 1-31,25 24 16,-25-25 0,24 0-16,1 25 15,-25-25 1,25 25 0,0 0-16,-25 25 15,25-25-15,-1 25 16,1-25-1,0 25-15,0-25 0,-25 24 16,25-24-16,24 0 0,-49 25 16,25-25-16,0 0 0</inkml:trace>
  <inkml:trace contextRef="#ctx0" brushRef="#br0" timeOffset="43170.2985">23912 3845 0,'0'25'31,"0"-1"-15,25-24-16,-25 25 15,0 0-15,0 0 16,24 0-16,-24-1 16,25 1-16,-25 0 15,0 0-15,25 0 0,-25-1 16,0 1-16,25 0 15,-25 0-15</inkml:trace>
  <inkml:trace contextRef="#ctx0" brushRef="#br0" timeOffset="43432.5952">23986 3845 0,'-25'0'15,"1"25"1,-1-25-16,0 24 0,0-24 15,0 25-15,-24 0 0,24 0 16</inkml:trace>
  <inkml:trace contextRef="#ctx0" brushRef="#br0" timeOffset="43561.2663">23912 3845 0,'25'-25'0,"-1"25"16,1 0-1,0 25 1,0-25-16,-25 25 16,49-25-16,-24 0 0,0 24 0</inkml:trace>
  <inkml:trace contextRef="#ctx0" brushRef="#br0" timeOffset="44242.3136">25921 3944 0,'25'0'31,"0"50"-16,-25-26 1,0 1-16,0 0 16,24 0-16,-24 0 0,0-1 15,0 1-15,0 0 16,25 0-16,-25 0 16,25-25-1</inkml:trace>
  <inkml:trace contextRef="#ctx0" brushRef="#br0" timeOffset="44417.0009">25971 3944 0,'0'0'0,"-25"0"15,0 0-15,0 25 16,0-25-16,25 25 15,-25-25-15,25 24 0,-24 1 16</inkml:trace>
  <inkml:trace contextRef="#ctx0" brushRef="#br0" timeOffset="44557.6337">25921 3894 0,'0'0'0,"0"25"15,25 0 1,0-25-16,-1 25 0,1-25 0,0 25 16,49-1-16,-49-24 0</inkml:trace>
  <inkml:trace contextRef="#ctx0" brushRef="#br0" timeOffset="45205.9313">27831 3919 0,'0'25'47,"25"-25"-47,-1 25 16,-24 0-1,0-1-15,0 1 16,25 0-16,-25 0 0,0 0 15,0-1-15,25 1 16,-25 0-16,0 0 16</inkml:trace>
  <inkml:trace contextRef="#ctx0" brushRef="#br0" timeOffset="45404.9086">27831 3944 0,'0'0'0,"-25"0"0,0 0 16,0 0-1,25 25-15,-24-25 16,24 25-16</inkml:trace>
  <inkml:trace contextRef="#ctx0" brushRef="#br0" timeOffset="45553.2997">27831 3894 0,'25'0'15,"-25"25"-15,24 0 16,1-25-16,0 25 15,0 0-15,0-25 16,-1 24-16,1-24 0,0 0 16</inkml:trace>
  <inkml:trace contextRef="#ctx0" brushRef="#br0" timeOffset="48714.0865">21679 4366 0,'-25'0'0,"50"0"78,0 24-62,0-24-1,0 0-15,0 0 0,-1 0 16,1 0-16,0 0 16,-50 0 15,0 0-31</inkml:trace>
  <inkml:trace contextRef="#ctx0" brushRef="#br0" timeOffset="48908.5709">21679 4390 0,'-25'0'16,"25"25"-16,0 0 31,0 0-31,0 0 16,0-1-16,0 1 16,0 0-16,0 0 0,-24 0 15,24-1-15,0 1 16,0 0-1,-25-25-15</inkml:trace>
  <inkml:trace contextRef="#ctx0" brushRef="#br0" timeOffset="49113.034">21679 4514 0,'25'0'47,"0"0"-31,0 0-16,0 0 0,-1 0 16,1 0-16,0 0 15</inkml:trace>
  <inkml:trace contextRef="#ctx0" brushRef="#br0" timeOffset="49491.0434">22002 4539 0,'0'0'0,"25"0"15,-1 0 1,1 0 0,0 0-16</inkml:trace>
  <inkml:trace contextRef="#ctx0" brushRef="#br0" timeOffset="49637.6562">21977 4589 0,'0'0'16,"0"25"0,25-25-1,0 0-15,-1 0 16,1 0-16,-25-25 0,25 25 15</inkml:trace>
  <inkml:trace contextRef="#ctx0" brushRef="#br0" timeOffset="49826.1687">22299 4490 0,'25'-25'16,"-25"50"-1,0-1 1,-25 26-16,25-25 16,0 0-1,0-1-15,0 1 16</inkml:trace>
  <inkml:trace contextRef="#ctx0" brushRef="#br0" timeOffset="50417.6807">23738 4440 0,'25'0'31,"0"0"-31,-1 0 16,1 0-16,0 25 15,0-25 1,-50 0 15</inkml:trace>
  <inkml:trace contextRef="#ctx0" brushRef="#br0" timeOffset="50588.2429">23763 4440 0,'0'0'0,"0"25"0,-25 0 15,25-1-15,-25 1 16,25 0-1,0 0-15,0 0 16,-25-1-16,25 1 0,0 0 0,0 0 16,0 0-16,-24-25 15,24 24 1</inkml:trace>
  <inkml:trace contextRef="#ctx0" brushRef="#br0" timeOffset="50761.7765">23738 4539 0,'0'0'0,"25"0"16,0 0 0,-1 0-16,1 0 15,0 25-15,0-25 0,0 0 16</inkml:trace>
  <inkml:trace contextRef="#ctx0" brushRef="#br0" timeOffset="51288.3946">24061 4539 0,'-25'0'16,"50"0"15,-1 0-31,1 0 15,0 0 1</inkml:trace>
  <inkml:trace contextRef="#ctx0" brushRef="#br0" timeOffset="51434.0144">24036 4614 0,'25'24'16,"-1"-24"0,1 0-16</inkml:trace>
  <inkml:trace contextRef="#ctx0" brushRef="#br0" timeOffset="51617.5285">24408 4490 0,'0'24'31,"-25"-24"-31,25 25 16,0 0-16,0 0 16,0 0-16,-25 24 15,25-24-15</inkml:trace>
  <inkml:trace contextRef="#ctx0" brushRef="#br0" timeOffset="52349.4158">25698 4465 0,'24'0'31,"1"0"-16,0 0-15,25 0 16,-50 25-16,24-25 16,-24-25 15,-24 25-31,-1 0 16,0 0-1,25 25 1,0-1-1,-25 1-15,25 0 0,0 0 16,-25 0-16,25 24 16,-24-24-16,24 0 15,0 0-15,0-1 16</inkml:trace>
  <inkml:trace contextRef="#ctx0" brushRef="#br0" timeOffset="52494.0337">25747 4614 0,'25'0'0,"-25"-25"16,25 25-16,0 0 16,-1 0-16,1 0 15,0 0-15</inkml:trace>
  <inkml:trace contextRef="#ctx0" brushRef="#br0" timeOffset="52671.5708">26045 4589 0,'25'0'47,"0"0"-31</inkml:trace>
  <inkml:trace contextRef="#ctx0" brushRef="#br0" timeOffset="52814.1988">25995 4663 0,'0'0'0,"25"0"31,0 25-15,0-25-16,0 0 15,24 0-15</inkml:trace>
  <inkml:trace contextRef="#ctx0" brushRef="#br0" timeOffset="53024.6429">26367 4514 0,'0'25'16,"0"0"-16,-24-25 16,24 25-16,0 0 0,0-1 15,-25 1-15,25 0 0,0 0 16,0 0-16,0-1 15,-25-24-15</inkml:trace>
  <inkml:trace contextRef="#ctx0" brushRef="#br0" timeOffset="53451.5041">27409 4514 0,'0'-24'31,"25"24"-31,0 0 0,0 0 16,-1 0-16,1 0 15,0 0-15</inkml:trace>
  <inkml:trace contextRef="#ctx0" brushRef="#br0" timeOffset="53636.0104">27409 4539 0,'0'0'16,"-25"25"-16,25 0 15,-24-25-15,24 25 0,0-1 16,-25-24-16,25 50 16,0-25-16,-25-25 0,25 25 15,0-1 1</inkml:trace>
  <inkml:trace contextRef="#ctx0" brushRef="#br0" timeOffset="53798.5854">27360 4589 0,'0'0'0,"24"0"31,1 0-16,0 0-15,0 0 16,0 0-16,-1 0 0</inkml:trace>
  <inkml:trace contextRef="#ctx0" brushRef="#br0" timeOffset="54097.7991">27682 4539 0,'25'0'47,"0"0"-47,-25 25 16</inkml:trace>
  <inkml:trace contextRef="#ctx0" brushRef="#br0" timeOffset="54242.4178">27632 4614 0,'25'0'32,"0"0"-32,0 0 15,0 0-15</inkml:trace>
  <inkml:trace contextRef="#ctx0" brushRef="#br0" timeOffset="54427.2315">27880 4490 0,'-24'0'47,"24"24"-47,0 1 15,0 0-15,0 0 0,-25 0 32,25-1-32</inkml:trace>
  <inkml:trace contextRef="#ctx0" brushRef="#br0" timeOffset="61183.8613">20439 2480 0,'0'0'0,"-25"25"125,25 0-110,-25-25 1,25 25 0,-24 0-16,24-1 15,-25 1 1,25 0-16,0 0 16,0 0-1,0 0-15,0-1 0,0 1 16,25-25-1,-25 25-15,24-25 16,1 0-16,0 0 16,-25-25-16</inkml:trace>
  <inkml:trace contextRef="#ctx0" brushRef="#br0" timeOffset="62390.677">20637 2480 0,'25'-24'32,"0"24"-17,-25 24 32,-25-24-47,0 25 16,25 0-1,-24 25 1,24-26-16,-25 1 16,25 0-16,0 0 15,-25-25-15,25 25 0,0 0 16,0-50 15,25 25-15,-25-25-16,0-25 15,25 50-15,-25-25 0,24 25 16,-24-24-16,0-1 0,25 0 16,-25 0-16,25 0 0,-25 1 15,25-1-15,-25 0 16,25 25-16,-25-25 16,25 25-1,-25 25 1,0 0-1,0 0-15,0-1 16,0 1-16,0 0 16,0 0-16,0 0 15,0 24-15,0-24 16,0 0-16,0 0 16,0-50 30</inkml:trace>
  <inkml:trace contextRef="#ctx0" brushRef="#br0" timeOffset="62530.314">20662 2555 0,'25'0'31,"0"0"-31</inkml:trace>
  <inkml:trace contextRef="#ctx0" brushRef="#br0" timeOffset="62766.7025">20886 2629 0,'24'0'16,"-24"25"-16,0 0 15,0 0-15,0 0 16,-24-1 0,24 1-16,0 0 15,-25-25-15,25-25 31</inkml:trace>
  <inkml:trace contextRef="#ctx0" brushRef="#br0" timeOffset="63434.8435">21059 2505 0,'0'-25'0,"25"25"0,-25-24 16,25 24-16,0 0 31,-25 24-31,0 1 16,0 0 0,0 0-16,-25-25 15,25 25-15,0-1 0,-25-24 16,25 25-16,0 0 15,-25 0 1,0-25 0,1 0-1,24-25-15,0-25 16,24 26 0,1-1-1,-25 0-15,25 0 0,0 25 16,-25-25-16,25 1 0,-1-1 15,1 25 1,-25-25-16,25 25 0,0 0 16,0 0-1,-25 25-15,0 0 16,0-1-16,-25 1 16,0 0-16,0 0 15,0-25-15,25 25 16,-24-25-1,24 24 1,24-24 0,-24 25-1,25-25-15,0 0 16,-25 25-16,25 0 16,-25 0-1,-25-25 1,0 25-16,0-25 15,1 0-15,-1 0 16,25-25 0</inkml:trace>
  <inkml:trace contextRef="#ctx0" brushRef="#br0" timeOffset="63648.2819">21481 2629 0,'0'0'0,"0"25"15,0 0 1,-25-25 0,25 25-16,0 0 15,-25-25 1</inkml:trace>
  <inkml:trace contextRef="#ctx0" brushRef="#br0" timeOffset="63921.5849">21704 2480 0,'-25'25'47,"25"0"-47,0 0 16,-25-25-16,1 25 15,24-1-15,0 1 16,0 0-1,24-25-15,1 0 16,0-25-16</inkml:trace>
  <inkml:trace contextRef="#ctx0" brushRef="#br0" timeOffset="64167.598">21878 2332 0,'0'24'31,"25"1"-15,-1 0-16,-24 25 16,0-26-16,25 1 15,-25 0-15,0 25 0,-25-26 16,1 1-16,24 0 15,-25 0-15,0 0 0,0-25 16,0 25-16</inkml:trace>
  <inkml:trace contextRef="#ctx0" brushRef="#br0" timeOffset="66767.4682">4837 5705 0,'0'0'0,"-25"0"0,25 25 62,0 0-46,0-1 0,-25-24-1,25 25-15,0 0 0,-25 0 16,25 0-16,0 0 15,0 24-15,0-24 0,0 0 16,-24 0-16,24 24 16,0-24-16,-25 0 0,25 0 15,0-1-15,-25-24 16,25 50-16,0-25 0,0-50 47,0 0-47,0 0 15,0 1-15,25-1 0,-25 0 16,25 0-16,-25-24 0,24 24 16,-24 0-16,0-25 0,25 26 0,-25-1 15,25-25-15,-25 25 16,25 0-16,0 25 0,-25-24 16,25-1-16,-1 0 15,1 25 1,-25 25-1,0 24-15,0-24 16,0 0-16,25 0 16,-25 0-16,0 24 0,0-24 15,0 0-15,25 0 0,-25 0 16,0-1-16,0 26 0,25-25 16,-25 0-16,0-1 0,0 1 15,0 0-15,0 0 0</inkml:trace>
  <inkml:trace contextRef="#ctx0" brushRef="#br0" timeOffset="66922.0601">4738 6028 0,'0'0'15,"-25"0"-15,50 0 31,-1 0-31,1 0 0,50 0 16,-26 0-16,-24 0 0</inkml:trace>
  <inkml:trace contextRef="#ctx0" brushRef="#br0" timeOffset="68059.3803">6697 5779 0,'25'-24'16,"0"24"0,0 0 15,-25 24 0,0 1-15,0 0-1,-25-25-15,25 50 16,0-25-16,0-1 0,0 1 16,0 0-16,0 0 15,0 0-15,0-1 0,-25-24 0,25 25 16,0 0-16,0 0 15,-25-25-15,25-25 32,0 0-32,0-24 15,0 24-15,0 0 0,0 0 16,0 0-16,25-49 0,-25 49 16,25 0-16,-25 0 0,25 1 15,-25-1-15,0 0 0,24 25 16,1-25-16,0 25 15,0-25-15,0 25 16,0 0-16,-1 0 0,1 0 16,0 0-16,0 0 15,-25 25-15,0 0 16,0 0-16,0 0 0,0-1 16,-25-24-16,0 50 15,0-50-15,25 25 0,-24-25 0,-1 0 16,0 25-16,0-25 0,0 0 15,50 0 17,0 0-17,0 0-15,0 0 0,-1 0 0,1 25 16,25-1 0,-25 1-16,-1-25 0,-24 25 15,25 0-15,-25 0 16,-49-1-16,24-24 15,0 25-15,0-25 0,-24 0 0,-1 0 16,25 0-16,0 0 0,0-25 16</inkml:trace>
  <inkml:trace contextRef="#ctx0" brushRef="#br0" timeOffset="68671.7693">8558 5779 0,'-25'0'31,"0"0"-31,0 25 32,25 0-17,-25 0 1,25 0-1,0 0-15,0-1 16,0 1-16,0 0 16,0 0-16,0 0 15,25-25-15,-25 24 0,25-24 16,25 25-16,-26-25 0,1 25 16,25-25-16,-25 0 0,24 0 15,-24 0-15,0 0 16,0 0-16,-1-25 0,1 25 15,0 0-15,0 0 0,0-25 16</inkml:trace>
  <inkml:trace contextRef="#ctx0" brushRef="#br0" timeOffset="88872.3923">1240 5358 0,'0'0'0,"0"-25"109,0 0-93,25 25-16,0 0 16,-25-25-1,25 25-15,-1 0 16,1 0 0,0 0-1,0 0-15,0 0 16,-25 25-1,24-25-15,-24 25 16,25 0-16,-25 0 16,0-1-1,0 1 1,0 0-16,0 0 16,0 0-16,-25-1 15,1 1 1,24 0-16,-25-25 15,25 25-15,-25 0 16,25-1-16,-25-24 0,25 25 16,-25 0-16,25 0 15,-24-25-15,24 25 0,0-1 16,-25-24-16,25 25 16,-25 0-16,25 0 15,-25 0-15,0 0 16,25-1-1,-24-24 1,-1 0 31,25-24-16,25-1 0,-1 0-15,1 25 0,0 0-1,0 0 17,0 0-17,-25 25-15,24-25 16,-24 25-16,25-25 15,-25 24-15,25 1 16,0-25 15,0 0-15,-25-25 0,24 1-1</inkml:trace>
  <inkml:trace contextRef="#ctx0" brushRef="#br0" timeOffset="90555.663">1612 5209 0,'0'0'0,"0"25"47,0 0-16,0-1-15,0 1-1,0 0 1,0 0-1,0-50 32,0 0-31,0 0-16,0 1 16,25-1-1,0 0 1,0 25-1,-25-25-15,25 25 32,-1 0-17,-24 25 1,25-25 0,-25 25-16,0 0 15,0-1 1,0 1-1,0 0 1,0 0-16,0 0 16</inkml:trace>
  <inkml:trace contextRef="#ctx0" brushRef="#br0" timeOffset="115340.6509">5011 6896 0,'0'0'0,"-25"0"15,25-25-15,-25 25 47,0 0-31,0 0-1,1 0 1,24 25 15,-25-25-31,25 25 16,-25-25-16,25 24 16,-25-24-16,25 25 15,-25-25-15,25 25 0,-25 0 16,25 0-16,0-1 0,0 1 15,0 0-15,0 0 16,0 0 0,25-1-1,-25 1 1,25 0-16,0-25 16,0 25-16,0-25 15,-1 0-15,1 0 16,0 0-16,0 0 15,-25-25-15,25 25 0,-1-25 16,1 25 0,-25-25-16,25 25 0,-25-24 0,25-1 15,-25 0 1,25 25-16,-25-25 0,0 0 16,0 1-16,0-1 15,0 0 1,0 0-16,0 0 0,0 1 15,-25-1-15,0 0 16,0 25-16,25-25 16,-25 25-1,1 0-15,-1 25 16</inkml:trace>
  <inkml:trace contextRef="#ctx0" brushRef="#br0" timeOffset="116310.5767">6995 6672 0,'-25'0'16,"0"0"-1,1 0 17,-1 0-17,25 25 1,-25-25-16,25 25 15,-25-25-15,25 25 16,-25 0-16,25-1 16,0 1-16,0 0 15,0 0-15,0 0 16,0 24-16,0-24 16,0 0-16,25 0 15,0 0-15,0-25 16,0 24-16,24-24 15,-24 0-15,0-24 16,0 24-16,-1-25 16,-24 0-16,25 0 15,-25 0-15,0 1 16,0-1-16,0 0 16,0 0-16,0 0 0,0 0 15,-25 1-15,1-1 0,-1 0 16,0 25-16,25-25 15,-25 25 1</inkml:trace>
  <inkml:trace contextRef="#ctx0" brushRef="#br0" timeOffset="117052.9022">8657 6697 0,'0'25'47,"-25"0"-31,0-25-16,25 25 16,0-1-16,-25 1 15,25 0-15,-24 0 16,24 0-16,0 0 15,0-1-15,24 1 0,1 0 16,0-25-16,0 25 0,0-25 16,-1 0-16,1 0 0,0 0 15,0 0-15,24 0 16,-24-50-16,0 50 0,-25-25 0,25 1 16,-25-1-16,25-25 0,-1 25 15,-24 0-15,0 1 16,0-1-16,-49 25 0,24-25 15,0 25-15,0 0 16,-24 0-16,24 0 0,0 0 16,0 0-16</inkml:trace>
  <inkml:trace contextRef="#ctx0" brushRef="#br0" timeOffset="117984.4321">5011 7863 0,'0'0'0,"-25"0"15,0 0 1,0 25-1,25 0 1,-25-1-16,25 1 16,-24 0-16,24 25 15,0-25-15,0 24 0,0-24 16,0 0-16,0 0 0,0 24 16,0-24-16,24-25 0,1 25 15,0-25-15,25 25 0,-26-25 16,1 0-16,0 0 0,-25-25 15,50 0-15,-50 0 0,0 0 16,24 1-16,-24-26 0,0 25 16,0-24-16,0-1 0,0 25 15,-24 25-15,24-25 0,-25 0 16</inkml:trace>
  <inkml:trace contextRef="#ctx0" brushRef="#br0" timeOffset="118664.641">7094 7987 0,'-25'0'0,"1"0"0,-1 0 15,0 0 1,0 0-16,0 0 31,25 25-15,-24 0-16,-1 0 16,25-1-16,0 1 15,-25-25-15,25 25 16,0 0-16,0 0 0,25-25 0,-25 24 15,25-24-15,24 25 0,-24-25 16,0 25 0,0-25-16,-1 0 0,1 0 15,0-25-15,0 25 0,0-25 0,-25 1 16,24-1-16,-24-25 0,25 25 16,-25 1-16,0-1 0,0 0 15,-25-25-15,25 25 0,-24 1 16,-1 24-16,0 0 15,0 0-15</inkml:trace>
  <inkml:trace contextRef="#ctx0" brushRef="#br0" timeOffset="119056.433">8756 7863 0,'0'-25'0,"-25"25"15,25 25 32,0 0-47,0 0 16,0-1-16,0 1 0,0 0 15,0 0-15,0 25 0,0-26 16,0 1-16,0 0 16,0 25-16,0-26 0</inkml:trace>
  <inkml:trace contextRef="#ctx0" brushRef="#br0" timeOffset="119900.4018">5060 9029 0,'0'0'0,"-25"0"0,1 0 15,24 25-15,-25-25 0,25 25 32,-25-1-17,0 26 1,0-25 0,25 0-16,0-1 0,-24 1 15,24 25-15,0-25 0,0-1 0,0 1 16,0 25-16,24-25 15,26-1-15,-25 1 0,0-25 0,-1 0 16,26 0-16,0 0 0,-26 0 16,1 0-16,0-49 15,0 24-15,0 0 0,-1-49 0,-24 49 16,25-25-16,-25 25 0,0-24 16,0-26-16,-25 51 0,25-1 15,-49 0-15,49 0 0,-25 25 16,25-25-16,-25 25 0,25 25 15</inkml:trace>
  <inkml:trace contextRef="#ctx0" brushRef="#br0" timeOffset="120414.0268">7193 9079 0,'0'0'0,"0"24"31,0 1-15,0 0-16,0 0 16,0 0-16,0-1 15,-24 1-15,24 25 0,-25-25 16,25-1-16,0 1 0,0 0 15,0 0-15,0 24 0,0-24 16</inkml:trace>
  <inkml:trace contextRef="#ctx0" brushRef="#br0" timeOffset="120860.8537">8359 9103 0,'-25'0'31,"1"0"-31,24 25 16,-25-25-16,25 25 0,-25 0 15,25 0 1,0-1-16,0 1 0,0 0 16,0 0-16,25-25 0,-25 25 15,25-1-15,-1-24 0,-24 25 16,25-25-16,0 0 0,0 0 15,24 0-15,-24-25 0,0 25 16,-25-24-16,25 24 0,0-50 16,-1 25-16,-24 0 0,0 1 15,0-1-15,0 0 0,-24-25 16,-1 26-16,0-1 16,-25 0-16,26 25 0</inkml:trace>
  <inkml:trace contextRef="#ctx0" brushRef="#br0" timeOffset="121538.4552">5308 10344 0,'0'0'16,"-25"0"-16,25-25 0,-24 25 31,-1 0-15,0 25 0,25-1-16,-25 1 15,0 0-15,25 0 0,-49 24 16,49-24-16,-25 0 0,25 25 0,0-26 15,0 1-15,0 25 16,25-25-16,0-1 0,-1 1 16,1-25-16,25 25 0,-1-25 15,1 0-15,-25 0 0,0-25 0,-1 25 16,26-74-16,-25 49 0,-25 0 0,0 0 16,0-24-16,0-1 15,-25-24-15,25 49 0,-25-25 16,0 26-16,25-1 0,-24 0 15,-1 25-15</inkml:trace>
  <inkml:trace contextRef="#ctx0" brushRef="#br0" timeOffset="122093.9756">7367 10492 0,'0'-24'0,"0"48"31,-25 1-16,25 0-15,0 0 0,-25 24 16,25-24-16,0 0 0,0 0 16,0 0-16,0-1 0,-24 26 15,24-25-15,0 0 0,0-1 16,24-24-16,-24 25 0</inkml:trace>
  <inkml:trace contextRef="#ctx0" brushRef="#br0" timeOffset="122412.186">8607 10468 0,'0'24'32,"0"1"-32,0 0 15,0 0-15,0 0 0,0-1 16,-25 26-16,25-25 0,0 0 15,0 24-15,0-24 16,-24 25-16</inkml:trace>
  <inkml:trace contextRef="#ctx0" brushRef="#br0" timeOffset="122987.6835">5358 11534 0,'0'0'0,"0"25"47,-25 0-47,25 0 16,-25 24-16,25-24 0,-25 25 15,25-26-15,0 1 0,-24 25 16,24 24-16,-25-49 0,25 0 16,0 0-16,0-1 0,0 1 15</inkml:trace>
  <inkml:trace contextRef="#ctx0" brushRef="#br0" timeOffset="123594.3859">7020 11683 0,'-25'25'47,"0"-25"-32,25 25-15,0-1 16,-25-24-16,25 50 0,0-25 16,0 0-16,0-1 0,25 26 15,25-25 1,-1 0-16,-24-1 0,0-24 16,0 0-16,24 0 0,-24 0 15,25-24-15,-1 24 0,-24-25 0,0 0 16,-25 0-16,25 0 0,0-49 15,-25 49-15,0 0 16,0-24-16,0 24 0,-50-25 0,25 26 16,0-1-16,1 0 0,-1 25 15,0-25-15,-25 25 0,50 25 16</inkml:trace>
  <inkml:trace contextRef="#ctx0" brushRef="#br0" timeOffset="123972.6591">8458 11708 0,'-24'0'16,"-1"0"0,25 25-1,-25-25-15,25 24 0,0 1 16,0 0-16,0 0 16,0 0-16,0-1 0,25 26 15,0-25-15,-1 0 16,26-25-1,-25 0-15,0 0 0,-25-25 0,24 25 16,1-50-16,0 1 0,-25 24 16,0 0-16,0 0 0,-25-24 15,-24-1-15,24 25 0,0 0 16,-25 1-16,26-1 0,-26 25 16</inkml:trace>
  <inkml:trace contextRef="#ctx0" brushRef="#br0" timeOffset="124462.7025">5383 12700 0,'0'-25'31,"-25"25"-15,25 25-16,-25-25 0,25 50 15,0-26-15,-25 51 16,0-50-16,25-1 0,-24 26 16,24-25-16,-25 49 0,0-49 15,25 0-15,0 0 0,0-1 16,0 1-16,0 0 0</inkml:trace>
  <inkml:trace contextRef="#ctx0" brushRef="#br0" timeOffset="125027.7132">7218 12774 0,'0'0'15,"-25"0"-15,1 25 16,-1-25-16,25 25 16,-25-25-16,25 25 0,-25-25 15,0 49-15,25-24 0,0 0 16,-24 0-16,24 0 0,0-1 15,0 26-15,0-25 0,0 0 16,24-1-16,1 1 16,0-25-16,0 0 0,0 0 15,-1 0-15,1 0 0,50-25 16,-75 1-16,24-1 0,1 0 0,-25 0 16,25 0-16,-25-49 0,0 49 15,0-24-15,-50 24 0,50 0 16,-24-25-16,-1 26 0,25-1 15</inkml:trace>
  <inkml:trace contextRef="#ctx0" brushRef="#br0" timeOffset="125294.8184">8508 12750 0,'0'0'0,"0"24"31,-25 1-15,25 25-16,-25-25 15,25-1-15,-24 1 16,24 25-16,0-25 0,-50 49 0</inkml:trace>
  <inkml:trace contextRef="#ctx0" brushRef="#br0" timeOffset="125854.7338">5432 13816 0,'0'0'0,"0"25"31,0 0-31,-25 24 16,25-24-16,0 0 0,-24 0 0,24 24 16,0-24-16,-25 50 15,25-51-15,-25 26 0,25-25 16,0 0-16,-25 49 0,25-49 16,0 0-16</inkml:trace>
  <inkml:trace contextRef="#ctx0" brushRef="#br0" timeOffset="126304.3679">7243 13891 0,'0'0'0,"0"24"16,0 1-1,0 0-15,-25 0 16,25 0-16,-25-25 0,25 24 0,-24 26 15,-1-25-15,25 24 0,0-24 0,0 0 16,0 25 0</inkml:trace>
  <inkml:trace contextRef="#ctx0" brushRef="#br0" timeOffset="126816.1493">8012 13891 0,'-25'0'16,"25"24"0,0 1-16,-25-25 15,25 25 1,0 0-16,0 0 16,-25-1-1,25 1-15,0 0 16,-24-25-16,24 25 0,0 0 15,0-1-15,0 1 16,0 0-16,24 0 16,1-25-16,-25 25 0,25-25 15,0 0-15,-25 24 0,50-24 16,-26 0-16,1 0 0,0 0 0,49-74 16,-49 49-16,0 0 15,-25 1-15,25-1 0,-25 0 16,0-49-16,0 49 0,-25-25 15,25 25-15,-50 1 0,1-1 16,24 0-16,0 25 0,-24 0 16,24 0-16,0 0 0,-50 25 15</inkml:trace>
  <inkml:trace contextRef="#ctx0" brushRef="#br0" timeOffset="127285.2333">5457 15156 0,'0'-25'0,"25"50"47,-25 24-47,0-24 16,0 0-16,-25 0 15,25 49-15,0-49 0,0 0 16,-25 0-16,25-1 0,0 1 15,0 25-15,-25-25 0,25-1 0</inkml:trace>
  <inkml:trace contextRef="#ctx0" brushRef="#br0" timeOffset="127744.8649">7193 14982 0,'0'-25'16,"0"50"-1,0 0 1,-24 0-16,24-1 0,-25 26 16,0-25-16,-25 49 15,50-49-15,-24 25 0,-1 24 16,0-49-16,0 0 0,25 0 16,0-1-16,0 26 0</inkml:trace>
  <inkml:trace contextRef="#ctx0" brushRef="#br0" timeOffset="128112.7763">8285 15007 0,'25'0'0,"-25"-25"15,0 50 16,0 0-31,0-1 16,0 1-16,0 0 0,-25 25 16,25-26-16,-25 1 0,25 25 15,-25-25-15,0 49 0,25-49 0,0 25 16,0-26-16,-24 1 0,24 0 16,0 25-16,0-26 0</inkml:trace>
  <inkml:trace contextRef="#ctx0" brushRef="#br0" timeOffset="137046.3213">1141 6375 0,'0'0'0,"0"-25"15,25 25-15,0 0 16,-1 25 0,1 0-1,-25-1-15,0 1 0,25 0 16,-25 0-16,0 0 15,0-1-15,0 26 0,0-25 16,0 0-16,-25 24 0,25-24 16,-25 25-16,1-26 0,-1 1 15,0 0-15,25 0 0,-25-25 16,0 25-16,1 0 0,-1-25 16,0 24-16,0-24 15,0 0-15,1-24 16,24-1-1,0 0 1,24 25-16,1 0 31,0 0-31,0 0 0,0 0 0,-1 25 16,1-25-16,0 0 16,-25 25-16,25-1 0,0-24 15,-25 25 1,24-25-1,-24-25 1,0 1-16</inkml:trace>
  <inkml:trace contextRef="#ctx0" brushRef="#br0" timeOffset="137462.4686">1389 6325 0,'0'0'16,"25"0"-16,0-25 0,-25 1 0,24 24 15,-24-25-15,25 25 0,0 0 16,-25 25 0,0-1-16,0 1 15,-25 0-15,25 0 16,-25-25-16,25 25 0,0-1 15,-24-24-15,24 25 0,-25-25 16,50 0 15,-1 0-31,1 0 16,0 0 0,-25 25-16,0 0 15,0 0 1,0-1-16,-25 1 15,0-25 1,1 25-16,-1-25 16</inkml:trace>
  <inkml:trace contextRef="#ctx0" brushRef="#br0" timeOffset="137652.6189">1786 6623 0,'25'0'31,"0"0"-15,-1 0-16</inkml:trace>
  <inkml:trace contextRef="#ctx0" brushRef="#br0" timeOffset="137787.3668">1712 6747 0,'0'0'15,"24"0"1,26 0-1,0 0-15</inkml:trace>
  <inkml:trace contextRef="#ctx0" brushRef="#br0" timeOffset="138231.4904">2431 6573 0,'0'0'0,"25"-25"0,-25 1 15,24-1-15,-24 0 16,25 0-16,-25 0 16,0 1-16,0-1 0,-25 25 15,25-25-15,-24 25 0,-1 0 16,0-25-16,-25 25 0,26 0 0,-1 0 15,0 25-15,0 25 16,25-26-16,0 1 16,0 0-16,0 0 0,25 24 15,0-24-15,0 0 0,-1 0 16,1 0-16,0 24 16,0-49-16,-25 25 0,0 0 15,0 0-15,-25-25 16,0 0-16,0 0 15,1 0-15,-1 0 16,0-25-16,0 0 0,25 0 16,0 0-16,25 1 15,-25-1-15,50 0 16,-26 0-16,1 0 0,0 1 16</inkml:trace>
  <inkml:trace contextRef="#ctx0" brushRef="#br0" timeOffset="139760.594">4167 7293 0,'-25'-25'16,"50"50"-16,-50-75 0,1 50 0,24-25 15,-25 25 1,0 0 15,0 25-15,0 0-16,1-25 0,24 25 15,-25-1-15,25 1 0,-25 0 0,0 0 16,25 0-16,-25-1 16,25 1-16,0 0 0,0 0 15,0 0-15,0-1 0,0 1 0,0 0 16,25 0-16,0 24 0,-25 1 16,0-25-16,0 24 15,25-24-15,0 50 0,-25-26 16,0-24-16,0 25 0,24-1 0,-24-24 15,0 74-15,0-74 0,0 25 16,0-25-16,0 24 0,0 1 0,-24 24 16,-1-24-16,25-1 0,-25-24 15,25 25-15,-50-1 16,50 1-16,-24-25 0,-1 0 16,0-1-16,0 26 0,0 0 15,1-26-15,-1 1 0,0 0 0,-25 25 16,25-25-1,1-1-15,-1-24 16,25 25-16,-25-25 16,50 0 15,0-25-15,-25 1-16,24 24 15,26-25 1,-25 25-16,0 0 15,0 0-15,-1 0 16,1 0-16,-25 25 16,25-1-16,-25 1 15,0 0-15,0 0 16,0 24-16,0-24 0,25 0 16,-25 25-16,0-26 0,0 26 15,0 24-15,0-24 0,0 0 0,0-1 16,0 1-16,0-1 0,0 75 15,0-74-15,0 0 0,0 24 16,0-24-16,-25 74 0,25-75 16,0 26-16,0-26 15,-25 1-15,25 24 0,-25 26 0,1-26 16,24-24-16,-25-1 0,25 1 16,-25 24-16,0 25 15,0-24-15,25-26 0,-25 26 0,25-1 16,-24 26-16,-1-26 0,25-24 15,-25-1-15,25 26 0,0-26 16,-25 75-16,25-74 0,0 24 16,0-24-16,0-1 0,0 75 0,0-74 15,0 0-15,25 24 16,-25-24-16,0-1 0,0 75 16,0-74-16,0 24 0,0-24 0,25 24 15,-25 26-15,0-26 0,0-24 16,25-1-16,-25 26 0,0-26 15,24 75-15,-24-74 0,0 24 16,0-24-16,25 24 0,-25 50 16,25-74-16,-25 24 0,25-24 15,-25 0-15,25-1 0,0 75 0,-1-74 16,-24-1-16,25 1 0,0 0 16,0 24-16,0-24 15,-1-25-15,1-1 0,-25 1 0,25 0 16,25 0-16,-26-25 15,1 0-15,0 0 0,-25-25 16,50 0-16,-50 0 0,24 1 16,-24-1-16,25 0 0,25-25 15,-50 1-15,25 49 16,-1-25-16,1 0 0,0-25 16,0 50-16,0-24 0,-1-1 15,1 0-15,0 0 0</inkml:trace>
  <inkml:trace contextRef="#ctx0" brushRef="#br0" timeOffset="140846.0319">2133 8855 0,'0'0'0,"25"-25"16,-25 1 0,25-1-16,-25 0 15,25 0-15,-25 0 16,0 1 0,0-1-16,0 0 15,-25 0-15,25 0 16,-25 25-16,0-24 0,0 24 15,1 0 1,-1 0-16,0 24 16,25 1-1,-25 0-15,25 0 0,-25 0 16,25 24-16,0-24 16,0 0-16,0 0 15,25-25-15,0 49 0,-25-24 16,0 0-16,25 0 15,0-1-15,-1-24 0,-24 25 16,0 0-16,25-25 0,-25 25 0,0 0 16,25 0-16,-25-1 15,25 1-15,-25 0 16,25-25-16,-25 25 0,0 0 16,0 24-1,24-49-15,-24 25 0,0 0 16,0 0-16,0-1 15,-24-24 1,24 25-16,-25 0 0,0-25 16,25 25-16,-25-25 15,0 25-15,1-25 16,-1 0 0,25-25-16,-25 25 15,25-25-15,0 0 16,0 0-16,0 1 15,0-1-15,0 0 16,0 0-16,25 25 0,-25-25 0,25 1 16,-1-1-16,26-25 0,-25 25 15,0 1-15,24-1 0,-24-25 16,49 0-16</inkml:trace>
  <inkml:trace contextRef="#ctx0" brushRef="#br0" timeOffset="148619.6275">9996 5581 0,'0'-25'0,"0"0"47,-25 25-32,25 25 17,0 0-32,-24 0 15,24 24-15,-25-24 0,25 0 16,0 0-16,0 0 0,0-1 15,0 26-15,0-25 0,0 0 16,0 0-16,0-1 0,0 1 16,0 50-16,0-51 0,0 1 15,-25 50-15,25-1 16,0-24-16,0-26 0,0 26 0,0 0 16,0-26-16,0 51 15,0-26-15,0-24 0,0 25 0,0-25 16,-25-1-16,25 51 15,0-50-15,0 24 0,0-24 16,-25 0-16,25 49 0,0-49 0,0 25 16,0-25-16,0 24 15,0-24-15,0 49 0,0-49 0,0 0 16,0 0-16,0 24 0,0-24 16,25 25-16,-25-25 0,0-1 15,0 1-15,0 25 0,0-1 16,0-24-16,-25 0 15,25 0-15,0 0 0,-24 49 16,24-49-16,0 0 16,0-1-16,0 26 15,0-25-15,0 0 0,0 24 16,0-24 0,0 0-16,0 0 15,0 24-15,0-24 16,0 0-16,0 0 0,0 0 15,-25 24-15,25-24 16,0 0-16,0 0 16,0-1-16,0 1 0,0 0 15,0 0-15,-25 0 16,25-1 0,0 1-16,0 0 15,0 0-15,0 0 16,0-1-16,0 1 15,0 0-15,-25-25 16,25 25-16,0 0 0,0-1 16,0 1-1,-25 0-15,25 0 16,0 0-16,0-1 16,0 1-1,0 0-15,-24 0 16,24 0-16,0-1 15,-25 1-15,25 0 16,0 0 0,0 0-1,0 0 48,-25-25-63,25 24 31,0 1 0,0 0 1,0 0-17,0 0 1,0-1-16,0 1 15,0 0-15,0 0 16,0 0 0,0-1-16,0 1 15,0 0-15,0 0 0,0 24 16,0-24 0,0 0-16,0 0 15,0 0-15,0-1 16,-25 1-1,25 0-15,0 0 0,0 0 16,-25-1 0,25 1-16,0 0 15,0 25-15,0-26 16,0 1-16,0 0 16,0 0-16,0 0 15,-24-1-15,24 26 16,0-25-16,0 0 15,0 0-15,0-1 0,-25 1 16,25 0-16,0 0 0,0 0 16,0-1-16,0 26 0,0-25 15,0 0-15,0-1 0,0 1 16,0 0-16,0 0 0,-25 0 16,25-1-16,0 1 0,0 0 0,0 0 15,0 0-15,0-1 16,0 1-16,0 0 15,0 25-15,0-26 16,0 1-16,0 0 0,-25 0 16,25 24-16,-25-24 15,25 0-15,0 25 0,0-26 16,0 1-16,0 0 16,0 25-16,0-26 15,0 1-15,0 0 16,0 0-16,0 0 0,0 0 15,-24 24-15,24-24 16,0 0-16,-25-25 16,25 25-16,0 24 15,0-24-15,0 0 16,0 24-16,-25-24 16,25 0-16,0 0 15,0 0-15,0-1 0,0 1 16,0 0-16,0 0 15,0 0-15,0-1 0,0 1 16,0 0-16,0 0 0,0 24 16,0-24-16,-25 0 0,25 0 0,0 0 15,0-1-15,0 1 0,0 0 16,0 0-16,0 0 0,0-1 16,0 26-16,0-25 15,0 0-15,0 0 0,25-1 0,-25 1 16,0 0-16,0 0 0,0 0 15,0 24-15,0-24 0,0 25 16,0-26-16,0 1 0,0 0 16,0 0-16,0 49 0,0-49 15,0 0-15,0 0 0,0-1 16,0 1-16,0 25 0,0-25 16,0 24-16,0-24 0,0 0 0,0 24 15,25-24-15,-25 50 16,0-51-16,0 1 0,0 50 15,0-50-15,0 49 16,0-49-16,0 24 0,0 1 16,0-25-16,0 0 0,0-1 15,0 26-15,0 0 0,0-1 16,0-24-16,0 25 0,0-26 16,0 26-16,0 0 0,0-26 15,0 1-15,0 25 0,0-25 16,0 49-16,0-49 0,0 0 0,0 24 15,0-24-15,0 74 16,0-49-16,0-25 0,0 24 0,0-24 16,0 25-16,0 24 15,0-49-15,0 0 0,0 24 0,0-24 16,0 50-16,0-51 0,0 1 16,0 0-16,-25 25 0,25-26 15,0 51-15,-25-50 0,25 24 16,0-24-16,0 0 0,0 24 15,-25-24-15,25 25 0,0-25 16,0-1-16,0 26 0,-24-25 0,24 0 16,0 0-16,0-1 0,0 26 15,0-25-15,0 0 16,-25-25-16</inkml:trace>
  <inkml:trace contextRef="#ctx0" brushRef="#br0" timeOffset="150004.5043">10864 5507 0,'0'-25'0,"-24"25"0,24 25 63,24-25-47,1 0-1,25 0-15,-50 24 0,25-24 16,-1 0-16,26 0 0,0 0 15,-26 0-15,1 0 0,0 25 16,0-25-16,0 0 0,0 0 16,-1 0-16,-48 25 47,-1-25-47</inkml:trace>
  <inkml:trace contextRef="#ctx0" brushRef="#br0" timeOffset="150272.9792">10939 5531 0,'-25'0'16,"25"25"-1,0 0 1,0 0-16,0 0 0,0-1 15,0 26-15,0-25 16,0 0-16,-25 24 0,25-24 16,0 25-16,0-25 0,0-1 15,0 1-15,-25 0 16,25 0-16,0 0 0,0-1 16</inkml:trace>
  <inkml:trace contextRef="#ctx0" brushRef="#br0" timeOffset="150428.6807">10864 5829 0,'25'0'31,"50"0"-15,-51 0-16,1 0 0,25 0 15,-1 0-15,-24 0 0,50 0 16</inkml:trace>
  <inkml:trace contextRef="#ctx0" brushRef="#br0" timeOffset="152350.3953">12129 5383 0,'0'0'0,"-24"0"31,24 24 1,0 1-17,0 0-15,0 0 16,-25 0-16,25-1 15,0 1-15,0 0 16,0 25-16,0-26 0,0 1 16,0 0-16,0 0 0,0 0 15,0 24-15,0-24 0,0 0 16,0 0-16,0 0 0,0-1 16,-25 26-16,25-25 0,0 0 15,-25-1-15,25 1 0,0 25 16,-25-25-16,25-1 0,0 1 15,0 25-15,0-25 0,-24 24 0,24-24 16,0 0-16,0 0 0,0-1 16,-25 1-16,25 0 0,0 0 15,0 0-15,-25-1 0,25 1 16,-25 25-16,25-25 16,0-1-16,-25 1 0,25 25 15,-24-25-15,24-1 16,0 1-16,-25 25 0,25-25 15,0 0-15,0-1 16,-25 1-16,25 0 16,0 0-16,0 0 15,-25-1-15,25 1 16,-25-25-16,25 25 0,-24 0 16,24 0-1,0-1-15,0 1 16,-25 0-16,25 0 15,0 24-15,-25-24 0,25 0 16,0 0-16,0 0 16,0 24-16,0-24 0,0 0 15,0 0-15,0-1 16,-25 26-16,25-25 16,0 24-16,0-24 0,0 0 0,-25 25 15,25-26-15,0 1 0,-24 0 16,24 0-16,0 49 0,0-49 15,-25 0-15,25 0 0,0 0 16,0-1-16,-25 51 0,25-50 16,0-1-16,0 1 0,-25 0 15,25 25-15,0-26 0,0 1 0,-25 0 16,25 0-16,0 0 16,0 49-16,0-49 0,-24 0 15,24-1-15,0 26 0,0 0 16,0-26-16,-25 1 0,25 25 0,0-25 15,0-1-15,0 26 0,0 0 16,0-26-16,0 1 0,0 0 16,-25 50-16,25-26 0,0-24 15,0 0-15,0 24 0,0-24 16,-25 50-16,25-26 0,0-24 0,0 25 16,0-26-16,-25 51 15,25-26-15,0-24 0,0 25 0,0-25 16,-24 24-16,24 1 15,0-1-15,0-24 0,-25 25 16,25-25-16,0 49 0,0-24 0,-25-1 16,25-24-16,0 25 0,-25-1 15,25 26-15,0-26 0,0 1 16,0-25-16,0 24 0,-25 26 16,25-26-16,0-24 0,0 25 15,0-25-15,0 24 0,0 26 16,0 24-16,0-74 0,0 24 15,0 26-15,0-26 0,0 1 16,0 0-16,0-1 0,0 1 16,0 24-16,0-24 15,0-1-15,0 1 0,0 0 0,-24 49 16,24-50-16,0 1 0,0 0 16,0-1-16,0 1 0,0 49 15,0-74-15,0 24 0,0 1 16,0 0-16,-25 49 0,25-74 15,0 24-15,0 1 0,0 0 16,0-1-16,-25 50 0,25-49 16,0 0-16,-25-1 0,25 1 15,0 49-15,0-49 0,0-26 16,0 26-16,0 0 0,-25-1 16,25 26-16,0-26 0,0 1 15,0 0-15,0-1 0,-25 26 0,25-26 16,0 1-16,0-1 0,-24-24 15,24 25-15,0 24 0,0-49 16,0 25-16,0-26 0,0 26 16,0 24-16,0-49 0,-25 25 15,25-25-15,0 24 0,0-24 16,0 49-16,0-49 0,0 0 16,0 25-16,0-25 0,0 24 0,0-24 15,0 0-15,0 0 16,0-1-16,0 1 0,25 0 15,-25 0-15,0 0 0,0-1 16,0 1-16,0 0 0,-25 0 16,0-25-1</inkml:trace>
  <inkml:trace contextRef="#ctx0" brushRef="#br0" timeOffset="154675.5524">4415 6449 0,'25'0'0,"0"0"15,0 0-15,-1 0 16,-24 25 0,25-25-16,0 0 15,-25 25 1,25-25-16,0 0 15,-1 0-15,1 0 16,0 0-16,0 0 0,0 0 16,-1 25-16,1-25 0,0 0 15,0 0-15,25 0 16,-26 0-16,1 0 16,0-25-16,0 25 0,24 0 15,-24 0-15,0 0 0,0 0 16,0 0-16,24 0 0,-24 0 15,0 0-15,0 0 0,-1 0 16,1 0-16,25 0 0,-25 0 16,24 0-16,-24 0 0,0 0 15,24 0-15,-24 0 0,0 0 16,0 0-16,0 0 0,24 0 16,-24 0-16,0 0 15,24 0-15,-24 0 0,50-25 16,-50 25-16,24 0 0,-24 0 15,25 0-15,24-25 0,-49 25 16,24 0-16,-24 0 0,0 0 16,0 0-16,49 0 0,-49 0 0,0 0 15,0 0-15,-1 0 0,26 0 16,-25 0-16,0 0 16,-1 0-16,1 0 0,0 0 15,49 0-15,-49 0 0,0 0 16,0 0-16,0 0 0,24 0 0,1 0 15,-25 0-15,0 0 0,24 0 16,-24 0-16,25 0 0,-26 0 16,26 0-16,-25 0 0,0 0 15,-1 0-15,26 0 0,-25 0 16,24 0-16,-24 0 0,0 0 16,25 0-16,-1 0 0,1 0 15,-25 0-15,-1 0 0,1 0 16,50 0-16,-51 0 0,1 0 15,0 0-15,25 0 0,-26 0 16,26 0-16,0 0 0,-26 0 0,26 0 16,-25 0-16,25 0 0,24 0 15,-49 0-15,24 0 0,-24-25 16,25 25-16,-1 0 0,-24 0 16,0 0-16,0 0 0,0 0 15,-1-24-15,1 24 16,0 0-16,0 0 0,24 0 15,-24 0-15,0 0 0,0 0 16,0 0-16,24 0 16,-24 0-16,0 0 15,24 0-15,-24 0 0,74 0 16,-49 0-16,0 24 0,-1-24 0,1 0 16,0 0-16,49 0 0,-25 25 15,-24-25-15,-1 0 0,26 0 16,49 0-16,-75 25 0,26-25 15,-1 0-15,1 0 0,-1 0 16,100 25-16,-100-25 0,25 0 16,-24 25-16,-1-25 0,75 0 15,-75 24-15,1-24 0,-1 0 16,1 0-16,-1 0 0,75 25 16,-75-25-16,1 0 0,-1 0 15,1 25-15,98-25 0,-98 0 0,-1 25 16,25-25-16,-24 0 0,24 25 15,50-25-15,-75 24 0,25-24 16,-24 0-16,-1 25 0,75-25 16,-75 25-16,-24-25 0,24 0 15,1 25-15,-1-25 0,50 25 0,-74-25 16,0 0-16,24 24 16,-24-24-16,49 0 0,-50 0 15,1 25-15,-25-25 0,0 0 16,-1 0-16,26 0 0</inkml:trace>
  <inkml:trace contextRef="#ctx0" brushRef="#br0" timeOffset="174976.2295">16371 4192 0,'0'-25'15,"25"25"-15,-25-25 16,0 1-1,25 24-15,-25-25 16,0 50 15,-25-1-15,25 1-16,-25-25 16,25 25-16,-25 25 15,25-26-15,-25 1 0,25 0 0,-24 0 16,24 0-16,-25 24 0,25 1 15,-25-25-15,25-1 0,-25-24 16,0 50-16,25-25 0,-24 0 16,24-50 15,24-25-15,-24 25-16,25 1 0,-25-1 15,0 0-15,25-25 0,0 26 16,-25-1-16,25 0 0,-1 0 15,1 0-15,-25 1 16,25 24-16,-25-25 0,25 25 16,-25 25 15,0-1-31,0 1 16,0 0-16,0 0 0,0 0 15,0 24-15,0-24 0,0 0 16,0 0-16,0-1 0,0 1 15,0 0-15,0 0 0,0 0 16,0-1-16,-25-24 16</inkml:trace>
  <inkml:trace contextRef="#ctx0" brushRef="#br0" timeOffset="175115.7769">16197 4514 0,'-24'0'15,"48"-24"1,1 24 0,0 0-16,0 0 0,0 0 15,-1 0-15,1 24 0</inkml:trace>
  <inkml:trace contextRef="#ctx0" brushRef="#br0" timeOffset="175811.0177">16247 5011 0,'0'24'63,"0"1"-48,-25-25-15,25 50 0,-25-50 16,25 25-16,0-1 0,0 1 16,-24-25-16,24 50 0,-25-25 15,25-1 1,0-48-1,25-1 1,-25 0-16,0 0 16,24 0-16,-24 1 0,0-1 0,25-25 15,0 25-15,-25 1 16,25-1-16,0 25 16,-25-25-16,24 25 15,1 0-15,-25 25 16,25-25-16,-25 25 15,0-1 1,0 1-16,0 0 0,-25-25 16,0 25-16,1-25 15,24 25-15,-25-25 0,0 0 16,25 24 15,25-24-15,0 0-16,-1 0 15,1 0-15,-25 25 0,25 0 16,-25 0 0,0 0-16,0-1 15,-25 1-15,0 0 16,1-25-16,24 25 0,-25-25 16,0 0-16,0 25 15,0-25-15,1 0 16</inkml:trace>
  <inkml:trace contextRef="#ctx0" brushRef="#br0" timeOffset="176063.5252">16297 5631 0,'0'24'15,"-25"-24"17,25 25-17,-25-25-15,0 0 16,0 25-16,1 0 16,24 0-1,0-1 1,24-24-16,1 0 0,0 0 15,0 0-15,0 0 0</inkml:trace>
  <inkml:trace contextRef="#ctx0" brushRef="#br0" timeOffset="178568.738">16867 4341 0,'25'0'94,"0"0"-94,0 0 16,24 0-16,-24 0 15,0 25-15,0-25 0,24 0 0,-24 0 16,49 0-16,-49 0 0,25 0 15,-25 0-15,24 0 0,-24 0 16,25 0-16,-26 0 0,1 0 16,0 0-16,0 0 0,0 0 15,0 0 1,-25 24 140,0 1-109,-25-25-47,25 25 16,-25-25-1,25 25-15,-25-25 0,0 25 16,0-1 0,25 1-16,-24-25 15,24 25-15,-25-25 0,25 25 16,-25 0-16,25-1 0,0 1 15,-25 0-15,25 25 16,0-26-16,-25-24 0,25 25 16,0 0-16,0 0 15,0 0 1,0 0 0,25-25-1,0 0-15,0 0 31,-50 0 32,0 0-47,0 0-1,25 24-15,-24-24 0,24 25 16,-25-25-16,25 25 15,0 0-15,0 0 0,0-1 16,0 1-16,0 0 16,0 0-16,0 0 0,0-1 15,0 1-15,25 0 0,-1 0 16,1 24-16,-25-24 16,25-25-16,-25 25 0,25 0 15,0 0-15,-1-1 0,-24 1 16,25-25-16,0 25 0,0-25 15,-25 25-15,0 0 47,0-1-15,-25 1-32,25 0 15,-25 0-15,0 0 16,25-1-16,-24 1 15,-1 0-15,0-25 16,0 0 0,-24 0-16,24-25 15,0 25-15,25-25 0,-25 25 16,-24-24-16,24 24 0,0 0 16,25-25-16,-25 25 0,0-25 15,1 0-15,24 0 16,24 1-1</inkml:trace>
  <inkml:trace contextRef="#ctx0" brushRef="#br0" timeOffset="179017.9459">18256 4638 0,'0'0'0,"-25"0"16,25-24-1,0 48 17,0 1-32,-24 0 15,24 0-15,0 0 0,0-1 16,0 1-16,-25 0 0,25 25 0,0-1 15,0-24-15,0 0 0,0 0 16,0 0-16,0 24 16,0-24-16,0 0 0,25 0 15,-25-1 1,0-48 0</inkml:trace>
  <inkml:trace contextRef="#ctx0" brushRef="#br0" timeOffset="180185.2148">16321 6548 0,'0'-24'0,"25"-1"0,-25 0 16,0 50 31,0 0-47,-25-25 0,25 24 16,0 1-16,-24 0 0,24 25 0,0-26 15,-25 26-15,25-25 0,-25 0 16,25 49-16,0-49 0,0 0 15,-25 0-15,25-1 16,0 1-16,-25-25 16,25-25-1,0 1-15,0-1 16,25 0-16,-25 0 0,50-49 16,-25 49-16,-25-25 0,24 25 15,1-24-15,-25 24 0,50-25 16,-50 26-16,25 24 0,-25-25 15,0 50 1,0-1-16,0 1 16,0 25-16,0-1 0,0-24 15,0 0-15,0 0 0,0 24 16,0 1-16,0-25 0,0 0 16,0 0-16,0-1 0,0 1 15,-25-25 1,25-25-1</inkml:trace>
  <inkml:trace contextRef="#ctx0" brushRef="#br0" timeOffset="180297.9982">16272 6697 0,'0'0'0,"0"-25"16,25 25-1,-1-24-15,1 24 16,0 0-16,0-25 0</inkml:trace>
  <inkml:trace contextRef="#ctx0" brushRef="#br0" timeOffset="180447.7034">16644 6350 0,'0'0'0,"25"0"0,-25 25 15,0 0 1,0-1-16,0 1 15,0 25-15,0-25 16</inkml:trace>
  <inkml:trace contextRef="#ctx0" brushRef="#br0" timeOffset="181302.6682">16297 7491 0,'0'0'0,"0"25"31,0 0-15,-25 24-16,25-24 15,0 0-15,-25 0 16,25-1-16,0 26 0,0-25 16,0 0-16,-25-25 0,25 24 15,0-48 1,0-1 0,0-25-16,25 25 15,-25-24-15,0 24 0,25 0 0,0-24 16,-25 24-16,24 0 15,-24 0-15,25 0 0,-25 1 0,25 24 16,0-25-16,0 25 16,0 0-16,-25 25 15,24-25-15,-24 24 0,0 1 16,0 0-16,-24 0 0,24 0 16,-25-25-16,25 24 0,-25-24 15,0 25-15,25 0 16,25 0-1,0-25 1,-25 25-16,25-25 0,-1 24 16,-24 1-16,0 0 15,0 0 1,-24-25-16,24 25 16,-25-25-16,0 0 15,0 0-15,25-25 0,0 0 16,0 0-16</inkml:trace>
  <inkml:trace contextRef="#ctx0" brushRef="#br0" timeOffset="181478.4318">16743 7293 0,'0'0'0,"25"0"15,-25-25-15,0 50 31,0-1-31,0 1 16,-25 0-16,25 0 0,0 0 0,0 24 16,-25 1-16,1-50 0</inkml:trace>
  <inkml:trace contextRef="#ctx0" brushRef="#br0" timeOffset="181883.7231">16421 8285 0,'-25'0'62,"0"25"-62,0-1 16,0-24-16,25 25 0,-24 0 15,-1 25-15,25-26 16,0 1-16,0 0 16,25 0-16,-1 0 0,1-25 15,0 0-15,0 0 0,0 0 0,24 0 16,-24-50-16</inkml:trace>
  <inkml:trace contextRef="#ctx0" brushRef="#br0" timeOffset="182098.2586">16768 7987 0,'0'0'16,"0"-25"-16,25 25 15,0 50 1,-25-25-16,24-25 0,-24 25 15,0-1-15,0 1 16,-24 0-16,24 0 0,-25-25 16,0 25-16</inkml:trace>
  <inkml:trace contextRef="#ctx0" brushRef="#br0" timeOffset="183024.3716">17388 6846 0,'25'0'32,"0"0"-17,-1 0 1,-24 25-16,25-25 0,-25 25 31,0 0-31,0-1 16,-25 1-16,1 25 0,24-25 15,-25-1-15,25 1 0,0 0 16,-25 0-16,0 24 0,25-24 16,0 0-16,0 0 0,0 0 15,0-1-15,25 1 0,0 0 16,0-25-16,-1 0 0,1 0 0,0 0 16,0 0-16,0-25 0,0 0 15,-1 1 1,-24-1-16,-24 25 15,-1 0 1,0 25-16,0-1 16,0 1-16,0 0 0,25 0 15,-24 0-15,24 24 0,0-24 16,0 0-16,-25 24 0,25 1 16,0-25-16,0 24 0,0-24 15,0 25-15,25 24 0,-1-49 16,-24 25-16,25-26 0,-25 26 0,25 25 15,-25-51-15,0 1 0,0 0 16,0 0-16,0 0 16,-25-25-16,25 24 0,-25-24 15,1 0-15,-1 0 16,25-24-16,-25 24 0,0-25 0,25 0 16,0 0-16,0-24 0</inkml:trace>
  <inkml:trace contextRef="#ctx0" brushRef="#br0" timeOffset="183408.0362">18231 7144 0,'0'0'16,"0"-25"0,-24 50 15,-1 24-16,0-24-15,25 0 16,0 0-16,0 0 16,25-25-16,0 0 15,-1 0-15,26-25 0,-25 0 16,-25 0-16,25 0 0,-25 1 16,0-1-16,0-25 0,-25 25 15</inkml:trace>
  <inkml:trace contextRef="#ctx0" brushRef="#br0" timeOffset="189940.516">21853 2853 0,'0'-25'62,"25"25"-62,0 0 47,-25-25-47,24 25 16,1 0-16,-25-25 0,25 25 15,0 0-15,0-25 0,-1 25 16,1 0-16,0-24 15,0 24-15,24-25 0,-24 0 16,0 25-16,0-25 0,0 25 16,-1-25-16,1 0 15</inkml:trace>
  <inkml:trace contextRef="#ctx0" brushRef="#br0" timeOffset="190480.4748">22473 2505 0,'0'-25'0,"-25"25"62,0 0-30,25 25-32,-24-25 15,24 25-15,0 0 16,0 0 0,0-1-1,0 1 1,24 0 15,1-25 0,0-25-15,0 0 0,-25 1-16,0-1 15,25 25-15,-25-25 16,0 0-16,0 0 15,-25 25-15,0 0 32</inkml:trace>
  <inkml:trace contextRef="#ctx0" brushRef="#br0" timeOffset="195512.4527">22275 2902 0,'24'0'219,"1"-25"-203,0 25-16,0 0 15,0-24 1,-1 24 0,1 0-16,0-25 15,25 25 1,-50-25-16,24 25 0,1 0 16,-25-25-16,25 25 15,0 0-15,-25-25 16,25 25-16,-1 0 0,-24-24 15,25 24-15,0 0 16,0 0 0,-25-25-1,25 25 17,0 0-1,-50 0 31,25-25-46</inkml:trace>
  <inkml:trace contextRef="#ctx0" brushRef="#br0" timeOffset="195865.762">22944 2480 0,'-24'-24'16,"48"24"31,-24 24-16,0 1-16,0 0-15,0 0 0,0 0 16,0-1-16,0 1 16,25 0-16</inkml:trace>
  <inkml:trace contextRef="#ctx0" brushRef="#br0" timeOffset="196838.1411">22796 3026 0,'24'0'63,"-24"-25"-48,25 1-15,0 24 16,-25-25 0,25 25-16,0 0 0,-25-25 15,24 25-15,1 0 16,0-25-16,0 25 0,0 0 16,-25-25-16,24 25 0,1-24 15,0 24-15,0 0 0,-25-25 16,25 25-16,-1 0 15,-24-25 1,25 25-16,0 0 0,-25-25 16,25 25-16</inkml:trace>
  <inkml:trace contextRef="#ctx0" brushRef="#br0" timeOffset="197175.0045">23465 2580 0,'0'24'46,"0"1"-30,0 0-16,0 0 16,-25-25-16,25 25 0,0 0 15,0-1-15,0 1 16,-24-25-16,24 25 16,0 0-1</inkml:trace>
  <inkml:trace contextRef="#ctx0" brushRef="#br0" timeOffset="209958.7883">10344 10443 0,'0'25'16,"-25"-1"15,25 1-15,0 0 15,0 0-31,0 0 15,0-1 1,0 1 0,0 0-16,0 0 15,-25 0-15,25-1 16,0 1-16,0 0 16,-25-25-1,25-25 48,0 0-48,25 1 1,-25-1-16,0 0 16,25 25-16,-25-25 15,25 0-15,-25 1 0,0-1 16,0 0-1,24 0-15,-24 0 0,0 1 16,0-1 0,25 25-16,-25-25 0,0 0 15,0 0 1,0 1 0,0-1 15,0 50 0,0-1 0,0 1-31,0 0 16,-25 0 0,25 0-16,0-1 15,0 1-15,0 0 16,-24 0-1,24 0-15,0-1 0,0 1 16,0 0 0,0 0-16,0 0 15,0-1-15,0 1 16,0 0-16,0 0 16,0 0-1,-25-25-15,25 24 16,0 1-1,0-50 64,0 1-79,0-1 0,0 0 15,0 0-15,0 0 16,0 1-16,0-1 15,0 0-15,25 0 16,-25 0-16,0 1 16,24 24-16,-24-25 0,0 0 15,0 0-15,0 0 16,0 1 0,0-1-16,0 0 15,0 0-15,0 50 110,0 0-95,0 0-15,-24-25 16,24 24-16,0 1 15,0 0 1,0 0-16,0 0 16,0-1-16,0 1 15,0 0-15,0 0 16,-25 0-16,25-1 16,0 1-16,0 0 15,0 0-15,0 0 16,0-1-1,0-48 48,0-1-47,0 0-1,25 0-15,-25 0 0,0 1 16,24 24-16,-24-50 0,0 25 15,0 0-15,0 1 0,25 24 16,-25-25-16,0 0 0,0 0 16,25 0-16,-25 1 0,0-1 15,0 0-15,0 0 16,0 0-16,0 1 16,0-1-16,0 0 31,0 50 31,0 0-46,0-1-16,0 1 0,0 0 16,0 0-1,0 0-15,-25-1 0,25 1 16,0 0-16,0 0 15,-25 0-15,25-1 0,0 1 16,0 0 0,0 0-16,-24 0 0,24-1 15,0 1-15,0 0 16,-25 0 0,25 0-16,0-50 46</inkml:trace>
  <inkml:trace contextRef="#ctx0" brushRef="#br0" timeOffset="226393.8763">23763 2505 0,'0'-25'31,"0"50"63,0 0-79,0 0 1,-25-25-16,25 25 0,0 24 16,0-24-16,-25 0 15,25 25-15,0-26 16,0 1-1,0 0-15,25-25 32,-25-25-17,25 25-15</inkml:trace>
  <inkml:trace contextRef="#ctx0" brushRef="#br0" timeOffset="227739.3415">24135 2431 0,'-25'0'63,"0"25"-32,25-1-31,-24 1 16,24 0-1,0 0 1,0 0 0,24-1-16,1-24 15,-25 25-15,25-25 16,0 0 0,0-25-16,-25 1 15,24-26 1,-24 25-1,0 0-15</inkml:trace>
  <inkml:trace contextRef="#ctx0" brushRef="#br0" timeOffset="228815.4336">24755 2356 0,'0'0'0,"-25"25"78,25 0-62,0 0-16,0 0 16,0-1-1,-25 26-15,25-25 0,0 0 16,0-1-16,0 1 16,0 0-16,0 0 0</inkml:trace>
  <inkml:trace contextRef="#ctx0" brushRef="#br0" timeOffset="233519.7058">10368 12626 0,'-24'0'15,"24"24"126,0 1-141,0 0 0,0 0 15,0 0-15,0-1 16,0 1-16,0 0 0,-25 0 0,25 0 16,0 24-16,0-24 15,-25 0-15,25 0 16,0-1 0,0-48 15,25-1-16,-25 0-15,0 0 16,0 0-16,0-24 16,0 24-1,25 0-15,-25 0 0,0 1 16,24-1-16,-24 0 0,25 0 16,-25 0-16,0 1 15,0-1 16,0 50 16,0-1-31,0 1 0,0 0-16,0 0 15,0 0-15,-25 24 0,1-24 16,24 0-16,0 0 15,-25-1-15,25 1 0,0 0 16,-25-25 0</inkml:trace>
  <inkml:trace contextRef="#ctx0" brushRef="#br0" timeOffset="257194.8513">20315 5953 0,'0'0'0,"-25"25"15,25 0 1,0 0-1,0-1-15,-25-24 0,25 25 0,0 0 16,0 0-16,-24 0 0,24-1 16,0 1-16,-25 25 15,25-25-15,0-1 16,0-48 15,25 24-31,-25-25 16,24 0-16,-24 0 0,0 0 15,25-49-15,0 49 0,-25-24 16,25 24-16,0 0 0,-1-25 16,-24 26-16,25-1 15,-25 0-15,25 25 16,-25 25 0,0 0-1,0-1-15,0 1 16,0 0-16,0 25 0,0-26 15,0 1-15,0 0 0,0 0 0,0 0 16,0 24-16,0-24 0,0 0 16,0 0-16,0-1 0,0 1 15,0 0-15,-25-25 16,0 0 0</inkml:trace>
  <inkml:trace contextRef="#ctx0" brushRef="#br0" timeOffset="257329.5878">20241 6152 0,'0'-25'15,"24"25"-15,1 0 16,0 0-16,0 0 0,0 0 16,-1-25-16,1 25 0</inkml:trace>
  <inkml:trace contextRef="#ctx0" brushRef="#br0" timeOffset="257562.1336">20786 5730 0,'0'-25'15,"0"50"16,0 24-15,0-24 0,0 0-16,0 0 15,0 0-15,-24 0 16,24-1-16</inkml:trace>
  <inkml:trace contextRef="#ctx0" brushRef="#br0" timeOffset="258256.957">21059 5978 0,'0'25'47,"-25"24"-47,25-24 16,0 0 0,-24 25-16,24-26 15,-25 1-15,0 25 16,25-25-1,-25-25-15,25-25 32,0 0-32,0 0 15,25-24-15,0 24 0,-25-25 16,25 25-16,-25 1 0,24-26 16,1 25-16,-25 0 0,25 1 0,0 24 15,-25-25-15,25 25 16,-1-25-16,1 25 0,0 0 15,0 0 1,-25 25-16,25 0 0,-25-1 16,-25 1-1,0 0-15,0 0 16,0 0-16,1-25 16,24 24-1,24-24 1,1 0-1,0 25-15,0-25 16,0 25-16,-1 0 16,-24 0-16,0-1 15,0 1-15,0 0 16,-24-25-16,24 25 0,-25-25 16,-25 25-16,25-25 0,1 0 15,-1 0 1,25-25-16,0 0 15,25 0 1</inkml:trace>
  <inkml:trace contextRef="#ctx0" brushRef="#br0" timeOffset="258552.3976">21828 5928 0,'25'0'16,"-25"-24"-16,-25 48 31,0 1-15,1 0-1,-1 0-15,25 0 16,-25-25-16,25 49 0,0-24 15,0 0-15,25 0 16,0-25-16,-1 24 16,1-24-16,0 0 0,25 0 15,-26 0-15,26 0 0,-25-24 16</inkml:trace>
  <inkml:trace contextRef="#ctx0" brushRef="#br0" timeOffset="264310.8133">20414 5184 0,'25'0'31,"-25"-25"-31,0 50 62,-25-25-46,25 25 0,-25-25-16,1 25 15,24 0 1,-25-1 0,25 1-16,0 0 15,0 0-15,0 0 16,0-1-1,0 1 1,25-25-16,-25 25 0,24-25 16,1 0-1,0 0 1,-25-25 0,25 25-16,-25-25 0,25 1 15,-25-1-15,24 0 16,-24 0-16,0 0 15,0 1-15,0-1 0,0 0 16,0 0-16,-24 25 16,-1 0-1,0 0-15,25 25 16</inkml:trace>
  <inkml:trace contextRef="#ctx0" brushRef="#br0" timeOffset="266234.6642">21258 5259 0,'0'-25'0,"0"0"47,0 50 47,0 0-79,0-1-15,-25 1 16,25 0-16,0 0 16,0 0-16,0-1 0,0 26 0,0-25 15,0 0-15,0-1 0,0 1 16</inkml:trace>
  <inkml:trace contextRef="#ctx0" brushRef="#br0" timeOffset="267169.531">21878 5209 0,'0'25'94,"0"0"-79,0-1 1,-25-24-16,25 25 0,0 0 15,0 25 1,0-26-16,0 1 16,0 0-16,0 0 0,0 0 0</inkml:trace>
  <inkml:trace contextRef="#ctx0" brushRef="#br0" timeOffset="270330.5787">23416 5854 0,'0'25'63,"0"0"-63,-25-25 15,25 24-15,-25-24 16,25 25-16,-25 0 0,25 0 16,-25 0-16,25-1 0,-24 1 15,24 0-15,0 0 16,0 0-16,-25-1 0,25 1 16,0 0-1,0-50 1,0 0-16,0 1 15,0-1-15,25-25 16,-1 25-16,1 1 0,-25-1 16,25 0-16,0-25 0,-25 26 0,25-1 15,-1 0-15,1 0 16,0 50 15,-25 0-31,0 0 16,0-1-16,0 1 0,0 25 15,0-25-15,0-1 0,0 26 0,0-25 16,0 0-16,0-1 0,0 1 16,0 0-16,0 0 15,0-50 17</inkml:trace>
  <inkml:trace contextRef="#ctx0" brushRef="#br0" timeOffset="270451.3425">23366 6077 0,'0'-25'16,"0"50"-16,0-74 0,0 24 16,25 25-1,0-25-15,-1 25 16,26 0-16,-25 0 16</inkml:trace>
  <inkml:trace contextRef="#ctx0" brushRef="#br0" timeOffset="271018.7452">23763 5804 0,'0'0'0,"0"25"47,0 0-47,-25 0 0,25 0 15,0-1-15,-25 1 0,25 0 16,0 25-1,-25-26-15,25 1 0,0 0 0,-24 0 16,24 0-16,0-1 16,0-73-1,0 24 1,0 0-16,24 0 16,-24-24-16,0 24 0,25-25 15,-25 26-15,25-1 0,0-25 16,0 25-16,-25 0 0,24 25 15,1-24-15,0 24 0,0 0 16,0 0-16,0 24 16,-1 1-16,-24 0 15,0 0 1,0 0 0,-24-25-16,-1 0 15,-25 25-15,25-25 0,0 0 16,1 0-1,24 24 1,24 1 0,1 0-16,0-25 15,0 25-15,-25 0 16,0-1-16,25-24 16,-25 25-16,-25-25 15,-25 0 1,25 0-16,1 0 0,-1 0 15,0-25-15</inkml:trace>
  <inkml:trace contextRef="#ctx0" brushRef="#br0" timeOffset="271307.1837">24209 5804 0,'0'0'0,"0"-25"16,25 25-16,-50 25 31,1 0-15,-1 0-1,25 0-15,0 0 0,-25-1 16,25 1-16,0 0 0,0 0 15,0 0-15,0-1 16,25-24-16,-25 25 16,25-25-1</inkml:trace>
  <inkml:trace contextRef="#ctx0" brushRef="#br0" timeOffset="271791.0556">24061 5507 0,'24'0'15,"-24"-25"-15,25 25 16,-25 25 15,0-1-31,0 1 0,0 0 16,-25-25-16,25 25 0</inkml:trace>
  <inkml:trace contextRef="#ctx0" brushRef="#br0" timeOffset="274277.3019">23812 5234 0,'0'-25'15,"0"50"63,-24-25-78,24 25 32,-25-25-17,25 24-15,0 1 16,0 0-1,0 0-15,0 0 16,25-25 0,-25 24-16,24-24 15,1 0 1,0 0-16,0-24 16,-25-1-16,25 0 15,-25 0-15,25 25 0,-25-25 16,0 1-16,0-1 15,0 0-15,-25 25 16,0 0-16,0 0 0</inkml:trace>
  <inkml:trace contextRef="#ctx0" brushRef="#br0" timeOffset="275726.039">23440 5159 0,'25'0'47,"-50"25"-16,25 0-15,-24 0-16,24 0 16,0-1-16,0 26 15,0-25-15,0 0 0</inkml:trace>
  <inkml:trace contextRef="#ctx0" brushRef="#br0" timeOffset="276555.1982">24408 5135 0,'0'24'63,"0"1"-63,0 0 0,-25-25 15,25 25-15,0 0 0,-25 24 16,25-24-16,0 0 16,-25 0-16,25-1 0,0 1 0,0 0 15</inkml:trace>
  <inkml:trace contextRef="#ctx0" brushRef="#br0" timeOffset="303013.8306">25524 2555 0,'0'-25'15,"0"50"157,0 0-172,0-1 16,-25 1 0,25 0-16,0 0 15,0 0-15,0 0 16,0-1-16,-25-24 15,25 25 1</inkml:trace>
  <inkml:trace contextRef="#ctx0" brushRef="#br0" timeOffset="304451.299">26119 2580 0,'-24'0'62,"24"24"-62,-25-24 31,25 25-15,0 0 0,-25-25-16,25 25 0,0 0 15,-25 0 1,25-1-16,0 1 15,0 0-15,0 0 32</inkml:trace>
  <inkml:trace contextRef="#ctx0" brushRef="#br0" timeOffset="305990.6711">26665 2480 0,'0'-24'16,"-25"48"109,25 1-109,0 0-1,0 0 1,0 0 0,25-25-1,0 0-15,0 0 31,-1-25-31,-24 0 16,25 0-16,-25 0 16,0 1-1,-25 24 17</inkml:trace>
  <inkml:trace contextRef="#ctx0" brushRef="#br0" timeOffset="309556.529">10170 13643 0,'0'0'16,"0"-25"31,0 50 31,0-1-63,0 1-15,0 0 16,0 25-16,0-26 16,-25 1-16,25 0 15,0 25-15,-25-50 0,25 24 0,0 1 16,0 0-16,0 0 15,-24 0-15,24-1 16,0-48 62,24-1-62,-24 0-16,0 0 15,0 0 1,25 1-16,-25-1 0,0 0 16,0 0-1,25 0-15,-25 1 0,0-1 16,25 0-16,0 25 16,-25-25-16,0 0 0,24 25 15,-24-24-15,0-1 0,0 0 16,0 50 46,-24-25-62,24 25 16,0-1-16,0 1 16,-25 0-16,0 0 0,25 0 15,0-1-15,-25 26 16,25-25-16,0 0 15,-25-1-15,25 1 0,0 0 16,0 0-16,0 0 16,0-1 15,0-48-15,0-1-1,25 0 1,-25 0-16,0 0 0,25-24 15,-25 24-15,25 0 0,-25 0 16,25-24-16,-25 24 16,0 0-1,24 0-15,-24 1 32,0 48 61,0 1-93,0 0 16,-24 0 0,24 0-16,-25-1 0,25 1 0,0 0 15,-25 0-15,25 0 0,0-1 16,0 1-16,0 0 15,0 0-15,-25-25 0,25 25 16</inkml:trace>
  <inkml:trace contextRef="#ctx0" brushRef="#br0" timeOffset="317333.4983">10244 14684 0,'0'-24'0,"0"-1"31,0 50 63,0-1-94,0 1 15,0 0 1,0 0-1,-24 0-15,24-1 16,0 1-16,-25 0 16,25 0-16,0 24 0,-25-24 0,25 0 15,0 0-15,0 0 0,-25-1 16,25 1-16,0 0 0,0 0 16,0-50 30,0 0-30,0 0 0,0 1-16,0-1 15,0-25-15,25 25 0,-25 1 16,0-1-16,25 0 16,0 0-16,-25 0 0,0 1 0,24-1 15,-24 0-15,25 25 16,-25-25-16,25 25 15,-25 25 48,-25 0-63,25 0 16,-25-25-16,25 49 0,-24 1 15,-1-25-15,25-1 16,-25 1-16,25 0 0,-25 25 0,25-26 15,0 1-15,0 0 16,0 0-16,25-25 31,-25-25-31</inkml:trace>
  <inkml:trace contextRef="#ctx0" brushRef="#br0" timeOffset="324013.1582">10765 6921 0,'0'0'0,"0"-25"32,-25 25 15,1 0-16,-1 25-16,0-25 1,0 0 0,25 24-16,-25 1 0,1 0 31,24 0-31,0 0 16,-25-1-16,25 1 15,0 0-15,0 0 16,25-25-16,-25 25 15,24-1-15,1-24 0,-25 25 16,25-25-16,-25 25 0,25-25 0,0 25 16,-1-25-16,1 0 0,0 0 15,0 0-15,0 0 16,-25-25-16,24 25 0,1-25 16,0 0-16,0 1 15,-25-1-15,25 25 16,-25-25-16,0 0 0,0 0 0,0 1 15,0-1-15,0 0 16,0 0-16,0 0 16,-25 25-16,25-24 0,-25 24 15,0-25-15,0 25 0,25-25 16,-24 25-16,-1 0 16,0 0-16,25 25 0,-25-25 15,25 25-15</inkml:trace>
  <inkml:trace contextRef="#ctx0" brushRef="#br0" timeOffset="324806.6079">10716 8111 0,'0'-25'15,"0"1"-15,0-1 16,0 0 0,-25 25 15,0 25-31,25 0 15,-25-25-15,0 24 16,25 1-16,-24 0 16,24 0-16,-25-25 0,25 25 15,0-1-15,0 1 16,0 0-16,0 0 16,25 0-16,-1-25 15,-24 24-15,25-24 0,0 0 16,0 25-16,0-25 0,-1 0 15,1 0-15,25-25 16,-25 1-16,-1-1 16,-24 0-16,25 25 0,0-50 15,-25 26-15,0-1 16,0 0-16,0 0 0,0 0 16,-25 1-16,0 24 15,1-25-15,-1 25 16,0 0-1,0 0-15,0 0 0,25 25 16</inkml:trace>
  <inkml:trace contextRef="#ctx0" brushRef="#br0" timeOffset="325525.9558">10592 8930 0,'0'-25'16,"-25"25"-16,0 0 31,0 0-15,25 25-16,-25-1 15,1 1 1,24 0 0,-25-25-16,0 25 0,25 0 15,-25 0-15,25-1 16,0 26-16,-25-25 15,25 0-15,0-1 16,0 1-16,0 0 0,25-25 16,-25 25-16,25 0 0,0-1 15,0 1 1,-1-25-16,1 0 16,0 0-16,0 0 0,0 0 15,-1-25-15,1 1 0,0 24 16,0-25-16,-25 0 0,25 0 15,-1-24-15,1 24 16,0 25-16,-25-25 0,0 0 0,25 0 16,-25 1-16,0-1 0,0 0 15,-25 25-15,0-25 16,0 25-16,1 0 0,-1-25 16,0 25-16,0 0 15</inkml:trace>
  <inkml:trace contextRef="#ctx0" brushRef="#br0" timeOffset="326743.5847">10368 11509 0,'-24'0'16,"24"-24"-16,-25 24 46,0 0-30,0 24 0,0 1-1,1 0-15,-1 0 16,0 0 0,25-1-16,0 1 15,0 0-15,0 0 0,-25-25 16,25 25-16,0-1 0,0 1 15,0 0 1,0 0-16,25-25 0,-25 25 16,25-25-16,0 24 0,-1-24 0,1 25 15,25-25 1,-25 0-16,-1 0 16,1 0-16,0-25 0,0 1 15,0-1-15,-1 0 16,-24 0-16,25-24 0,-25 24 15,0 0-15,0 0 0,0 0 16,0-24-16,0 24 16,0 0-16,0 0 15,-25 25-15,25-24 0,-24 24 16,-1 0-16,0 0 16</inkml:trace>
  <inkml:trace contextRef="#ctx0" brushRef="#br0" timeOffset="338123.6432">3299 5085 0,'0'0'0,"0"-25"16,-25 0-1,25 1 17,25 24-32,0 0 62,-25 24-46,0 1-16,25 0 15,-1 0-15,1 24 16,-25-24-16,0 0 16,25 0-16,-25 0 0,25-1 0,0 51 15,-25-50-15,24-1 0,-24 1 16,25 0-16,-25 49 0,25-49 15,-25 0-15,25-25 16,-25 25-16,0 0 0,0-1 0,25-24 16,-50-24-1,0-1 1,25 0-16,0-25 16</inkml:trace>
  <inkml:trace contextRef="#ctx0" brushRef="#br0" timeOffset="338392.1196">3522 5110 0,'25'-25'0,"-50"50"0,50-75 0,-25 25 15,0 1 1,25 24 0,-25 24-16,0 26 15,25-25-15,-25 0 16,24-1-16,-24 26 0,0-25 15,25 0-15,-25 49 0,25-49 16,-25 49-16,25-24 16,-25-1-16,25-24 0,-25 0 15,0 0-15,25 0 0,-25-1 16,0 1-16,-25-25 16,-25-25-1</inkml:trace>
  <inkml:trace contextRef="#ctx0" brushRef="#br0" timeOffset="338660.1137">3249 5507 0,'25'24'32,"0"1"-17,-25 0-15,25-25 0,24 50 16,-49-26-16,25 26 0,0-25 15,0-25-15,24 49 0,-24-49 16,0 25-16,0-25 0,0 0 16,-1 0-16,26-25 0,-25 1 15,0-26-15,-25 25 16,25 0-16,24-49 0,-49 24 16,25 1-16,-25 24 0,25-25 15,0 1-15,-25 24 0,0 0 16</inkml:trace>
  <inkml:trace contextRef="#ctx0" brushRef="#br0" timeOffset="339804.4521">20861 3473 0,'-25'0'46,"0"24"-46,25 1 16,-25-25-16,25 25 0,-24 0 16,-1-25-16,-25 49 15,25-24-15,0 0 0,1 0 0,-1 0 16,-25 24-16,25-24 0,1-25 16,24 25-16,-25 0 0,0 0 15,25-50 16,25-25-31</inkml:trace>
  <inkml:trace contextRef="#ctx0" brushRef="#br0" timeOffset="339908.2368">20513 3646 0,'0'0'0,"25"-74"47,0 74-47,0 0 0,0 0 16,74 49-16,-74-24 15,24 0-15,1 0 0,0 0 0</inkml:trace>
  <inkml:trace contextRef="#ctx0" brushRef="#br0" timeOffset="347715.0426">10269 10096 0,'-25'0'31,"25"-25"-31,-24 25 16,48 0 46,1 0-62,0 0 16,0 0-16,0 25 0,-1-25 16,1 0-16,0 0 0,0 0 15,0 0-15,49 24 0,-49-24 16,0 0-16,-1 25 0,1-25 15,0 0-15,25 0 0,-26 0 16,1 0-16,0 25 0,-25 0 63,0 0-48,0-1 1,-25 1-16,25 0 15,0 0-15,0 0 0,0-1 16,0 1-16,-25 25 0,25-25 16,0-1-16,0 1 0,0 25 15,0 24-15,0-49 0,-24 0 16,24 24-16,0-24 0,0 0 16,0 49-16,0-49 0,-25 0 15,25 0-15,0 0 0,0-1 16,-25 1-16,25 0 0,0 0 15,0 0 1,-25-25-16,0 0 16,25 24-1,-24-24-15,-1 0 16,0 0 0,0 0-1,0 0-15,1 0 16,-1-24-16,-25 24 15,25-25-15,1 25 16,-1 0-16,-25 0 0,25 0 16,-24 0-16,24 0 0,0 0 15,0 0-15,1 0 0,-26 0 0,25 0 16,0 0 0,25-25-1,0 0 1,-25 0-1,25 1 1,0-1-16,0 0 0,0 0 16,25 0-16,0-24 15,-25-1-15,0 25 0,0-24 0,25-1 16,0 25-16,-25-74 16,25 50-16,-25-1 0,0 0 0,0 1 15,0-26-15,0 51 0,-25-1 16,25 0-16,-25 0 15,50 25 1,-25 25 0,25 0-16</inkml:trace>
  <inkml:trace contextRef="#ctx0" brushRef="#br0" timeOffset="349730.7346">9996 12477 0,'0'0'0,"-25"0"15,25-25 1,0 0 15,25 25-31,0 0 16,0 0-1,0 0-15,0 0 16,-1 0-16,1 0 16,0 0-16,0 0 0,24 0 15,-24 25-15,25-25 0,49 0 16,-49 0-16,-1 0 0,1 25 16,24-25-16,1 0 0,-26 0 15,-24 0-15,25 0 0,-26 0 16,1 0-16,-25 25 0,25-25 15,-25 24 1,25-24 0,0 25-1,-1-25-15,-24 25 16,0 0 0,0 0-1,0-1 1,0 1-16,-24-25 15,24 25-15,-25 25 0,25-26 16,0 1-16,0 0 0,0 25 16,0-1-16,-25-24 0,25 0 15,0 24-15,0-24 0,0 50 16,-25-26-16,25-24 0,0 25 16,-25-1-16,25-24 15,0 74-15,-24-49 0,24-25 0,0 24 16,0 1-16,0 24 0,0-24 15,0-25-15,-25 24 0,25-24 16,0 25-16,0 24 0,-25-49 16,25 25-16,0-26 0,0 1 15,-25 50-15,25-51 0,0 26 16,0-25-16,-25 0 0,25-1 16,0 51-16,0-50 0,0 0 15,0 24-15,-24-24 0,24 25 16,0-26-16,0 1 0,0 0 15,0 0-15,0 0 0,0 24 16,0-24-16,0 0 0,0 0 16,0-1-16,-25 1 0,25 0 15,0 0-15,0 0 0,-25-1 16,25 26-16,0-25 0,0 0 16,0-1-16,0 1 15,0 25-15,0-25 16,0-1-16,0 1 0,0 0 15,0 0-15,0 0 0,0-1 32,0 1-1,-25-25-31,25 25 31,-25 0-15,1-25-1,24 25 1,-25-25-16,0 0 0,0 25 16,0-25-16,1 0 15,-1 0-15,0 0 0,0 0 16,-24 0-16,24 24 16,0-24-16,0 0 0,0 0 15,1 0-15,-51 0 0,50 0 16,1 0-16,-1 0 0,0 0 15,0 0-15,-25 0 0,26 0 16,-1 0-16,0 0 0,0 0 16,0 0-16,1 0 0,-1 0 15,0 0-15,0 0 16,25-24 0,0-1-1,0 0 1,0 0-1,0 0-15,0 0 16,0-24-16,25 24 16,-25 0-16,0 0 15,25 1-15,-25-26 0,0 25 16,0-24-16,0 24 0,0-25 16,25-24-16,-25 49 0,24-25 15,-24 1-15,0 24 0,0-25 0,25-49 16,-25 50-16,0-1 0,25 0 15,-25 1-15,0-51 0,0 51 16,0-1-16,0 25 16,0-24-16,0-1 0,0-24 0,0 24 15,0 25-15,0-24 0,0 24 16,0-25-16,0-24 0,0 49 16,0 0-16,0-24 0,0 24 15,0-25-15,0 26 0,25-1 16,-25 0-16,0 0 0,0 0 15,25 1-15,-25-1 0,0 0 0,0 0 16,24 25 0</inkml:trace>
  <inkml:trace contextRef="#ctx0" brushRef="#br0" timeOffset="386803.8511">27632 2530 0,'-24'0'0,"48"0"109,1 0-93,0 0-1,0 0-15,0 0 0,-1 0 16,1 0-16,25 0 0,-1 0 16,1 0-16,-25 0 0,24 0 15,1 0-15,-25 0 0,49 0 16,-24 25-16,-25-25 0,24 0 15,-24 0-15,25 0 0,-25 25 16,-1-25-16,1 0 0,0 0 16,-25 24-16,-25-24 31,25-24-31,-25 24 16,1 0-16,-51-25 15,50 25-15,-24 0 0,24 0 16,-25-25-16,1 25 0,-26 0 15,26 0-15,-1 0 16,0 0-16,1-25 0,-26 25 0,51 0 16,-1 0-16,-25 0 0,25 0 15,-24 0-15,74 0 32,-1 0-17,1 0-15,50 0 16,-26 0-16,1 0 0,-1 0 15,1 0-15,24 0 0,26 0 16,-51 25-16,26-25 0,-26 25 16,1-25-16,0 0 0,49 25 15,-74-25-15,-1 0 0,1 0 16,0 0-16,0 0 0,-50 0 31,0 0-31,-24-25 0,-1 25 16,25 0-16,-24 0 0,-26 0 15,26 0-15,-75-25 0,74 25 0,-25 0 16,26 0-16,-1 0 16,-74 0-16,99 0 0,-24 0 0,24 0 15,0 0-15,0 0 0,1 0 16,98 0 0,-49 0-1,0 0-15,24 0 0,1-25 16,-1 25-16,75 0 0,-74 0 15,25 0-15,-26 0 0,26 0 16,49 0-16,-50 0 0,-24 0 0,-1 0 16,1 0-16,-25 25 0,24-25 15,-98 0 1,-1 0 0,25 0-16,-24 0 0,-26 0 15,26 0-15,-75 0 0,49 0 16,1 0-16,24 0 0,-24 0 15,24 25-15,-24-25 0,49 0 16,0 0-16,0 0 0,0 0 16,50 0-1,0 0 1,49 0-16,-49 0 0,25 0 0,-1-25 16,26 25-16,24 0 0,-24 0 15,-26 0-15,1 0 0,-1 0 16,1 0-16,0 0 0,-26-25 15,1 25-15,-74 0 16,24 0-16,0 0 16,0-25-16,-24 25 15,-1 0-15,-49 0 0,24 0 0,26 0 16,-1 0-16,0 0 0,-49 0 16,50 0-16,24 0 0,0 0 15,0 25-15,0-25 0,75 0 31,-25 0-31,0 0 16,24 0-16,-24 0 0,25 0 16,-1 0-16,26 0 0,-26 0 0,51 0 15,-76 0-15,26 0 16,0 0-16,-26 0 0,-48 0 31,-1 0-31,0 0 0,0 0 16,-24 0-16,-26 0 15,26 0-15,24 0 0,-25 0 0,25 0 16,0 0-16,-24 0 16,24 0-16,0 0 0,50 0 31,0 0-15,24 0-16,1 0 0,-25 0 15,25 0-15,-26 0 0,26 0 16,49 0-16,-74 0 0,25 0 15,-26 25-15,1-25 0,0 0 16,-50 0 0,-49 0-1,49 0-15,-25 0 0,1 0 0,-1-25 16,-49 25-16,49 0 0,25 0 16,-24 0-16,24 0 0,0 0 15,0 0-15,1 0 16,-1 0-16,50 0 15,24 0 1,-24 0-16,25 0 16,-1 0-16,-24 0 0,25 0 15,-25 0-15,24 0 0,26 25 0,-51-25 16,26 0-16,-25 0 16,-50 0-1,0 0-15,0 0 16,-49-25-16,24 25 15,1 0-15,-1 0 0,0 0 0,-74-25 16,100 25-16,-26 0 16,25 0-16,0 0 15,50 0 1,25 0-16,-1 0 16,-24 0-16,25 0 15,74 25-15,-25-25 16,-24 0-16,-26 25 0,1-25 0,-1 0 15,26 25-15,-50-25 16,-1 0-16,-73 0 16,24 0-16,0 0 15,-24-25-15,-1 25 0,-24 0 16,-50 0-16,74 0 0,-25 0 16,26-25-16,-1 25 0,-24 0 15,24 0-15,25 0 16,25 25-16,25-25 0,0 0 15,0 0-15,49 0 16,-24 0-16,74 0 16,-74 0-16,-1 0 0,1 0 0,24 0 15,1 0-15,-26 0 0,-24 0 16,0 0-16,-25 25 0,25-25 16,-75 0-1,0 0-15,1 0 16,-50 0-16,49 0 0,0 0 15,1-25-15,24 25 0,-50 0 0,51 0 16,-1 0-16,0 0 0,50 0 47,0 0-47,24 25 0,-24-25 16,25 0-16,-25 0 0,-1 0 15,1 0-15,0 0 0,0 0 0,-50 0 63,0 0-16,25 25-32,-25-25-15</inkml:trace>
  <inkml:trace contextRef="#ctx0" brushRef="#br0" timeOffset="447017.2903">15081 10046 0,'25'-25'125,"-25"0"-78,-25 25 0,25-25-31,0 50 93,0 0-78,-25 0-31,25 0 16,-24-25-1,24 25-15,0-1 16,-25 1 0,25 0-16,0 0 15,-25 24-15,25-24 16,0 0 0,-25 0-16,25 0 0,0-1 15,-25-24-15,25 25 16,0 0-16,0-50 47,0 0-32,0 1 1,0-26-16,25 25 16,-25 0-16,0 1 0,25-1 15,-25 0-15,25 0 0,-25 0 16,25 1-16,-1-1 0,-24 0 0,25 0 15,0 0-15,-25 0 0,25 25 16,-25-24-16,25 24 0,-25-25 16,24 25-16,-24 25 31,0-1-15,0 1-16,0 0 15,0 0-15,0 0 16,0 24-16,0-24 0,0 25 15,0-25-15,0 24 16,0-24-16,0 0 16,0 0-16,0-1 0,0 1 0,0 0 15,0 0-15,0 0 32,-24-50-1,-1-25-16,25 25 1,0 1-16,-25 24 0</inkml:trace>
  <inkml:trace contextRef="#ctx0" brushRef="#br0" timeOffset="447158.2709">14982 10244 0,'-25'0'16,"50"0"-16,-50-24 15,50 24 1,0 0-1,0 0-15,-1-25 16,1 25-16,0 0 0,0 0 16,0 0-16,-1-25 0</inkml:trace>
  <inkml:trace contextRef="#ctx0" brushRef="#br0" timeOffset="448049.0704">15453 10120 0,'25'0'16,"-25"25"-1,0 0 1,-25 0-1,25 0-15,0-1 16,0 1-16,0 0 16,0 0-1,-24 24-15,24-24 16,0 0-16,0 0 16,0 24-16,-25-24 0,25 0 15,0 0-15,0 0 0,-25-1 16,25 1-16,0 0 15,0-50 32,-25 0-31,25 1 0,0-1-16,0 0 15,0 0-15,0 0 16,0 1-16,0-1 0,25 0 0,-25 0 15,0 0-15,0 1 0,25-1 16,-25 0-16,25 25 0,-25-25 16,24 0-16,-24 1 15,25 24 1,0 0-16,0 0 16,0 24-1,-25 1 1,24-25-16,-24 25 15,0 0-15,0 0 16,0-1 0,-24 1-16,-1 0 15,25 0-15,-25-25 16,0 0-16,50 0 62,0 0-46,0 0-16,-1 0 16,1 0-16,0 0 15,-25 25-15,25-25 0,-25 24 16,25 1-16,-25 0 16,24-25-16,-24 25 0,0 0 15,-24-1-15,-1-24 16,-25 25-16,25-25 15,1 0-15,-1 0 16,0 0-16,0 0 0,0 0 16,1 0-16,-1-25 0,25-24 15,0 24-15</inkml:trace>
  <inkml:trace contextRef="#ctx0" brushRef="#br0" timeOffset="448864.3074">15379 9624 0,'25'0'31,"-25"25"-15,25 0 0,-25 0-1,24-25-15,-24 24 0,25 1 16,-25 0 0,25-25-16,-25 25 0,25 0 15,-25-1-15,25-24 0,-25 25 16,24-25-16,1 25 0,-25 0 15,50 0-15,-50-1 0,25-24 16,-1 25-16,-24 0 0,25 0 0,0 0 16,0 0-1,-25-1-15,25-24 0,-1 50 16,1-25-16,-25 0 0,25-1 16,0 26-16,0-50 15,-1 25-15,-24 0 0,25-25 16,0 24-16,-25 1 0,25 0 15,0 0-15,-25 0 16,24-1-16,1 1 16,-25 0-16,25 0 0,0 0 15,-25-1 1,25-24 0,-25-24 15,0-1-31,0 0 15</inkml:trace>
  <inkml:trace contextRef="#ctx0" brushRef="#br0" timeOffset="449416.9209">16197 9500 0,'0'0'0,"-24"0"31,-1 0-31,25 25 16,-25-25-16,0 25 15,25 0-15,-25-1 16,25 1-16,-24 0 16,24 0-16,-25-25 0,25 25 15,-25 24-15,25-24 16,0 0-16,0 0 16,0 24-1,0-24-15,25 0 0,0 0 16,-1-1-16,1-24 15,0 0-15,0 25 0,0-25 16,24 0-16,-24 0 0,0 0 16,0 0-16,-1 0 15,26-25-15</inkml:trace>
  <inkml:trace contextRef="#ctx0" brushRef="#br0" timeOffset="451853.1886">16570 9153 0,'0'0'0,"0"25"62,0 0-46,0-1-16,0 1 16,0 0-16,0 25 0,0-1 15,0-24-15,-25 0 0,25 24 0,0-24 16,0 50-16,0-26 0,0 1 15,0-25-15,-25 24 0,25 1 16,0 24-16,0-24 0,-25-1 16,25-24-16,0 25 0,0 24 15,-25-24-15,25-25 0,0 24 16,0 1-16,0 0 0,-24 24 0,24-49 16,0 24-16,0 1 0,0-25 15,-25 49-15,25-24 16,0-25-16,0 24 0,0-24 15,0 25-15,-25 24 0,25-49 16,0 24-16,0 1 0,0-25 0,0 74 16,-25-74-16,25 25 0,0-1 15,0-24-15,0 25 16,0 24-16,0-24 0,0-1 0,0-24 16,0 25-16,0 24 0,0-49 15,0 24-15,0-24 0,0 25 16,0-25-16,25 49 0,-25-49 15,0 24-15,0-24 0,0 25 16,0-1-16,0 1 0,0-25 16,0 0-16,25 0 0,-25-1 15,0 51-15,0-50 0,0-1 0,0 1 16,0 0-16,0 49 0,0-49 16,0 0-16,0 25 0,0-26 15,0 1-15,0 50 0,0-51 16,0 1-16,0 0 0,0 0 15,0 49-15,0-49 0,0 0 16,0 0-16,0-1 0,0 1 0,0 50 16,0-51-16,0 1 15,0 25-15,0-25 0,0 49 16,0-49-16,0 0 0,0 24 16,0-24-16,0 25 0,0 24 0,0-24 15,0-1-15,0 1 0,0-25 16,0 74-16,0-49 0,0-1 15,0-24-15,0 25 0,0-1 16,0 50-16,0-49 0,-25 0 16,25-1-16,0 1 0,0 24 15,0-24-15,0 0 0,0-26 0,0 26 16,0-25-16,0 74 0,-25-74 16,25 24-16,-25 1 15,25-25-15,0 24 0,-25-49 16</inkml:trace>
  <inkml:trace contextRef="#ctx0" brushRef="#br0" timeOffset="453113.2102">14833 11013 0,'-25'0'0,"25"-25"15,0 1 1,25 24-1,0-25 1,0 25 0,0 0-1,-1 0 1,26 0-16,-25 0 16,0 0-16,-1 0 15,1 0-15,50 0 0,-51 0 16,26 0-16,-25 0 0,0 0 0,49 0 15,-49 0-15,25 0 0,-26 0 16,26 0-16,-25 0 16,49 0-16,-49 0 0,25 0 15,-26 0-15,1 25 0,0-25 16,25 24-16,-1-24 0,-24 0 0,0 0 16,24 0-16,26 0 0,-50 0 15,24 0-15,-24 0 16,25 0-16,-26 0 0,51 0 0,-50 0 15,-1 0-15,1 0 0,0 0 16,0 0-16,0 0 0,0 0 16,-1 0-16,1 0 0,0 0 0,0 25 15,24-25-15,-24 0 0,0 0 16,0 0-16,0 0 0,24 0 16,-24 0-16,0 0 15,0 0-15,-1 0 0,1 0 0,25 0 16,-25-25-16,-1 25 0,1 0 15,0 0-15,0-24 0,49 24 16,-49 0-16,0 0 0,0 0 16,-1 0-16,26 0 0,-25 0 15,0 0-15,-1 0 0,1 0 16,0-25-16,25 25 0,-26 0 0,1 0 16,25 0-16,-25 0 15,0 0-15,49 0 0,-49 0 16,0 0-16,-1 0 0,26-25 15,0 25-15,-26 0 0,1 0 16,0 0-16,0 0 0,0 0 0,24 0 16,-24 0-16,0 0 0,0 0 15,-1 0-15,26 0 16,-25 0-16,0 0 0,-1 0 16,26 0-16,-50 25 15,25-25-15,-25 25 16,25-25-16,-1 24 0</inkml:trace>
  <inkml:trace contextRef="#ctx0" brushRef="#br0" timeOffset="454733.4888">21729 9773 0,'0'-25'16,"0"50"46,-25 0-46,25 0-16,0-1 15,-25-24-15,0 50 0,25-25 16,0 0-16,-24-1 0,24 1 16,0 0-16,-25 25 0,25-25 0,-25-1 15,25 1-15,0 0 0,0 0 16,-25 0-16,25-1 16,0-48 15,25-1-31,-25-25 15,0 25-15,25-24 0,-25 24 16,25 0-16,-25 0 0,24-24 16,-24 24-16,0 0 0,25 0 15,-25 0-15,0 1 16,25 24-16,0 0 31,-25 24-31,25 1 16,-25 0-16,0 0 15,25 0-15,-25-1 0,0 1 16,24 0-16,-24 0 0,0 0 16,0 0-16,0-1 0,25 1 0,-25 0 15,0 0-15,0 0 16,0-1-16,-25-24 31,1-24-15,-1-1-16</inkml:trace>
  <inkml:trace contextRef="#ctx0" brushRef="#br0" timeOffset="454856.1998">21630 10046 0,'-25'0'0,"99"50"0,-123-100 0,24 25 16,50 25-16,-1 0 16,1 0-16,0 0 0,25-25 15,-25 25-15,-1 0 0,1 0 16,0 0-16</inkml:trace>
  <inkml:trace contextRef="#ctx0" brushRef="#br0" timeOffset="455403.617">21729 9351 0,'0'0'0,"-25"0"0,25-24 0,0-1 31,0 50-15,25-1 0,-25 1-16,25 0 15,0-25-15,-25 25 0,24 0 16,1-1-16,-25 1 0,25 0 16,-25 0-16,25 0 0,0-1 15,-1 1-15,-24 0 0,25 25 0,0-26 16,-25 1-16,50 25 0,-50-25 15,24-1-15,1 1 16,0 0-16,0 49 0,0-49 16,-1 0-16,1 0 0,-25 0 0,25 0 15,0 24-15,0-49 0,-1 25 16,-24 0-16,25-25 0,0 25 16,-25-1-16,25 1 0,-25 0 31,0-50-16,0 0 1,0 1-16</inkml:trace>
  <inkml:trace contextRef="#ctx0" brushRef="#br0" timeOffset="456108.1707">22151 9277 0,'0'0'15,"0"25"17,0 0-32,0-1 15,0 1-15,0 0 16,0 0-16,0 0 0,0 24 16,0-24-16,0 0 0,0 0 0,0-1 15,0 1-15,0 0 0,0 0 16,-25-25-1,25-25-15,-25 0 16,25 0-16,0-24 16,0-1-16,0 25 0,0-24 15,0 24-15,0 0 0,0 0 16,25 1-16,-25-1 0,25 25 0,-1 0 16,1 0-16,25 0 15,-25 0 1,-25 25-16,24-25 0,-24 24 15,0 1-15,25 0 0,-25 0 0,0 0 16,0 24-16,0-24 16,-25-25-16,25 25 0,-24 0 15,-1-25-15,0 0 32,25 24-32,25-24 15,0 25 1,-1 0-1,1 0-15,-25 0 16,0-1 0,0 1-16,-25 0 15,1 0-15,-1-25 16,0 0-16,0 0 0,-24 0 16,49-25 15,24-25-31</inkml:trace>
  <inkml:trace contextRef="#ctx0" brushRef="#br0" timeOffset="456399.4764">22746 9401 0,'0'0'0,"-25"0"0,25-25 0,-25 25 15,25 25 1,-25-25-16,25 50 0,0-26 16,0 1-1,0 25-15,0-1 0,0-24 16,0 0-16,25 0 0,0 0 0,-25-1 15,25 1-15,0 0 0,0-25 16,-1 25-16,26 0 0,-25-25 16</inkml:trace>
  <inkml:trace contextRef="#ctx0" brushRef="#br0" timeOffset="457614.2123">21109 10319 0,'0'0'0,"-25"0"0,0 0 15,50 0 32,0 0-31,0 0-16,-1 0 15,1 0-15,0 0 16,0 0-16,49 0 0,-24 0 16,-1 0-16,1 0 0,0 0 0,24 0 15,50 25-15,-74-25 0,24 0 16,1 0-16,-1 0 0,0 0 15,75 0-15,-74 0 0,-1 0 16,0 0-16,-24 0 0,24 0 16,50 0-16,-74 0 0,0 0 15,24 0-15,-24 0 0,49 0 0,-49 0 16,24 0-16,-24 0 0,-1 0 16,26 0-16,49 24 0,-75-24 15,26 0-15,-1 0 0,0 25 16,1-25-16,74 25 15,-100-25-15,26 25 0,-1-25 0,1 0 16,49 25-16,-75-25 0,1 0 16,-1 0-16,1 0 0,0 0 15,49 0-15,-74 0 0,24 0 16,-24 0-16,0 0 0,24 0 16,-24 0-16,0 0 0,0 0 0,0 0 15,24 0-15,-24 0 16</inkml:trace>
  <inkml:trace contextRef="#ctx0" brushRef="#br0" timeOffset="458772.2378">22895 9103 0,'0'25'0,"0"0"15,0 0 1,0 0-16,0-1 15,0 1-15,0 0 16,0 0-16,0 0 0,0-1 0,0 1 16,0 25-16,0-25 0,0-1 15,0 26-15,0-25 0,0 49 16,0-49-16,0 25 0,0-1 16,0-24-16,0 25 0,0 24 15,0-49-15,0 24 0,0-24 16,0 25-16,0 0 0,0 24 15,0-49-15,-25 24 0,25-24 16,0 25-16,-25 24 0,25-49 16,0 25-16,0-26 0,-25 26 15,25-25-15,-24 49 0,24-49 16,0 25-16,0-26 0,-25 26 0,25-25 16,0 49-16,0-24 0,0-25 15,0-1-15,0 26 0,-25 24 16,25-49-16,0 0 0,0 25 15,0-25-15,0 24 0,0 1 16,0-1-16,0-24 0,0 25 16,0-25-16,0-1 0,0 51 15,0-26-15,25 1 0,-25 0 16,0-26-16,25 76 0,-25-51 16,24 1-16,-24-1 0,0 1 15,0 0-15,0 49 0,25-49 0,-25-1 16,0 1-16,0-25 0,0 49 15,0-49-15,0 0 16,0-1-16,0 1 0</inkml:trace>
  <inkml:trace contextRef="#ctx0" brushRef="#br0" timeOffset="471135.0357">25028 10492 0,'0'-24'31,"25"24"79,0 0-95,-1 0-15,1 0 16,25 0-16,-25 0 16,-1 0-16,1 0 0,25 0 15,-25 0-15,-1 0 0,1 0 16,0 0-16,0 0 0,24 0 15,-24 0-15,25 0 0,-25 0 16,-1 0-16,51 0 0,-50 0 16,-1 0-16,26 0 0,-25 0 0,0 0 15,49 0-15,-24-25 16,-25 25-16,24 0 0,-24 0 16,49 0-16,-49 0 0,0-25 15,25 25-15,-26 0 0,26 0 0,24 0 16,-49 0-16,0 0 0,25-25 15,-26 25-15,26 0 0,-25 0 16,0 0-16,-1 0 0,1 0 16,25 0-16,-25 0 15,-1 25-15,1-25 0,0 0 16,25 0-16,-26 0 0,1 0 16,0 0-16,0 0 0,24 0 15,-24 0-15,0 0 0,0 0 16,0 0-16,24 0 15,-24 0-15,0 0 0,0 0 16,0 0-16,24 0 0,-24 0 16,0 0-16,0 0 15,-1 0-15,26 0 0,-25 0 0,24 0 16,-24 0-16,0 0 0,0 0 16,24 0-16,1 0 0,-25 0 15,0 0-15,-1 0 0,51 0 0,-50 0 16,24 0-16,-24 0 15,25 0-15,-26 0 0,51 25 16,-50-25-16,24 0 0,-24 0 16,25 0-16,-1 25 0,-24-25 15,0 0-15,0 0 0,0 0 0,-1 0 16,1 24-16,0-24 0,0 0 16,0 0-1,-50 0 16</inkml:trace>
  <inkml:trace contextRef="#ctx0" brushRef="#br0" timeOffset="472795.2444">14560 7987 0,'25'0'0,"-25"-25"0,-25 25 16,1 0-1,24 25 32,0 0-47,0 0 0,0 0 16,0-1-16,0 1 15,0 0-15,0 0 0,0 0 16,0 49-16,0-49 0,0 0 16,0-1-16,0 26 0,0-25 15,0 49-15,0-49 0,0 25 16,0-26-16,0 26 0,0 24 16,0-49-16,0 0 0,0 0 15,0 0-15,0-1 0,0 26 16,0-25-16,0 0 15,24-25 17,-24-25-32,0 0 0</inkml:trace>
  <inkml:trace contextRef="#ctx0" brushRef="#br0" timeOffset="473103.0334">14784 8186 0,'0'24'16,"0"26"-16,0-25 15,0 0-15,-25-1 0,25 1 16,0 50-16,0-26 0,0-24 15,0 25-15,-25-1 0,25 1 16,0 24-16,0-24 0,0-1 16,0 1-16,0-25 0,0 0 15,0 49-15,0-49 0,0 0 16,0 0-16,0-1 16,-25-24-1,0-24-15</inkml:trace>
  <inkml:trace contextRef="#ctx0" brushRef="#br0" timeOffset="473413.2988">14362 8731 0,'0'-25'16,"0"50"-1,25 25-15,-25-1 16,25-24-16,-1 50 16,-24-51-16,25 1 0,0 25 15,0-25-15,0 24 0,24 1 16,1 0-16,-25-50 0,-1 24 16,1-24-16,0 0 0,0 0 15,0 0-15,-25-24 0,24 24 16,1-50-16,-25 0 0,25 26 15,-25-1-15,25-25 0,-25 25 16,25-49-16,-1 49 0,-24 0 16,0 0-16,25 1 0</inkml:trace>
  <inkml:trace contextRef="#ctx0" brushRef="#br0" timeOffset="476512.4644">18281 10939 0,'25'0'94,"0"0"-79,-1-25 1,1 25-16,-25-25 16,25 25-16,0 0 15,0 0 1,-1 0-16,1 0 16,0 0-1,0 25-15,0-25 0,0 0 16,-1 0-16,26 0 15,-25 0 1,0 0-16,-1 0 0,26 0 16,-25 0-16,0 0 15,-1 0-15,26 0 16,-25 0-16,0 0 16,-1 0-1,1 0-15,0 0 0,0 0 0,0 0 16,24 0-16,-24-25 15,0 25 1,0 0-16,-1 0 16,1 0-16,0 0 15,0 0-15,0 0 16,-1 25 0,1-25-16,0 0 31</inkml:trace>
  <inkml:trace contextRef="#ctx0" brushRef="#br0" timeOffset="478416.7697">17214 9922 0,'-24'0'32,"24"25"-1,-25-25-15,25 24-16,-25 1 15,25 0 16,0 0-31,-25-25 0,25 25 16,0 0 0,0-1-16,0 1 15,0 0 1,25-25-16,-25 25 0,25-25 16,-25 25-16,0-1 15,25-24-15,-1 0 16,1 0-1,0 0 1,0-24-16,-25-1 16,25 25-16,-1-25 15,-24 0-15,25 25 16,-25-25-16,0-24 16,0 24-16,0 0 15,0 0 1,0 0-16,0 1 15,0-1-15,-25 25 16,1 0 0</inkml:trace>
  <inkml:trace contextRef="#ctx0" brushRef="#br0" timeOffset="479775.0446">17934 9327 0,'0'0'0,"0"24"16,0 1-16,0 0 16,0 0-16,0 0 15,0-1-15,0 1 16,-25 0-16,25 0 0,0 0 16,0-1-16,-25 1 0,25 0 0,0 49 15,-25-49-15,25 0 0,0 0 16,0 0-16,0-1 0,0 26 15,0-25-15,0 0 0,0-1 16,0 1-16,0 25 0,0-25 16,0 24-16,0-24 0,0 0 15,0 0-15,0 24 0,0-24 16,0 25-16,0-25 0,0-1 0,0 1 16,-24 50-16,24-51 15,0 1-15,0 0 0,0 25 16,0-1-16,-25-24 0,25 0 15,0 0-15,0 24 0,0-24 0,0 25 16,0-1-16,-25-24 0,25 0 16,0 24-16,0-24 0,0 50 15,0-51-15,0 26 0,0-25 16,0 0-16,0 49 0,0-49 16,0 0-16,0 0 0,0 24 0,0-24 15,0 25-15,0-1 0,0-24 16,-25 0-16,25 24 0,0 1 15,0 0-15,0-26 16,0 1-16,0 0 0,0 0 0,0 49 16,0-49-16,0 0 0,0 0 15,0-1-15,0 1 16,0 50-16,0-51 0,0 1 0,0 0 16,0 25-16,0-1 0,0-24 15,0 0-15,0 0 0,0 0 16,0 24-16,0 1 0,-25-1 0,25-24 15,0 25-15,0-25 0,-24 49 16,24-49-16,0 0 16,0 24-16,0-24 0,-25 25 15,25 24-15,0-49 0,0 24 16,0-24-16,-25 25 0,25-25 0,0 49 16,0-49-16,0 25 0,0-26 15,-25 26-15,25-25 0,0 49 16,-25-24-16,25-25 0,0 24 15,0-24-15,-24 49 0,24-49 16,0 0-16,0 0 0</inkml:trace>
  <inkml:trace contextRef="#ctx0" brushRef="#br0" timeOffset="480538.429">18777 9872 0,'0'0'0,"0"-25"15,25 25 1,-25 25 0,0 0-1,0 0 1,-25 0-16,25-1 0,-25 1 15,25 25-15,0 0 0,0-26 16,0 26-16,0-25 0,-24 0 16,24 49-16</inkml:trace>
  <inkml:trace contextRef="#ctx0" brushRef="#br0" timeOffset="481782.1963">17611 13767 0,'0'24'93,"0"1"-77,0 0-16,-24 0 16,24 0-16,0-1 15,0 1-15,0 0 16,0 25-16,0-26 15,0 1-15,0 0 0,0 25 16,0-26-16,0 51 0,0-50 16,24 24-16,-24 1 0,0-25 15,0 24-15,0 26 0,0-26 16,0-24-16,0 25 0,0-1 16,0 26-16,0-26 0,0 1 15,0 0-15,0-1 0,0-24 0,0 74 16,0-74-16,0 25 0,0-26 15,-24 1-15,24 25 0,0-25 16,-25-1-16</inkml:trace>
  <inkml:trace contextRef="#ctx0" brushRef="#br0" timeOffset="483383.728">14684 12129 0,'0'0'0,"-24"0"15,48 0 16,-24-24-15,25 24-16,0-25 16,0 25-1,0 0 1,-1 0-16,1 25 16,0-25-1,0 0-15,0 0 0,24 0 16,-24 0-16,25 0 0,-26 0 0,1 0 15,50 24-15,-51-24 0,1 0 16,0 0-16,0 0 0,0 0 16,24 0-16,1 0 15,-25 0-15,24 0 0,-24 0 0,50-24 16,-1 24-16,0 0 16,-24 0-16,-25 0 0,0 0 0,-1 24 15,26-24-15,0 0 0,-1 0 16,-24 0-16,25 0 0,-26 0 15,51 0-15,-26 0 16,-24 0-16,25 0 0,-25 0 16,24 0-16,1 25 0,-25-25 0,24 0 15,-24 0-15,0 0 0,0 25 16,24-25-16,-24 0 0,0 0 16,25 0-16,-26 0 0,51 0 15,-50 0-15,24-25 0,-24 25 16,25 0-16,-26 0 0,51 0 15,-50 0-15,-1 0 0,26 0 0,-25 0 16,24 0-16,1 25 16,0-25-16,-26 0 0,1 0 15,25 0-15,-25 0 0,49 0 0,-49 0 16,25 0-16,-26 0 16,26 0-16,24 0 0,-24 0 0,-25 0 15,24 0-15,1 0 0,0 0 16,24-25-16,-24 25 0,-1 0 15,-24 0-15,25 0 0,-1 0 16,26 0-16,-26 0 0,1 0 16,-1 25-16,26-25 0,49 0 15,-74 0-15,24 25 0,-24-25 0,24 0 16,0 0-16,50 25 16,-74-25-16,24 25 0,-24-25 15,24 0-15,50 0 0,-74 0 16,0 24-16,-1-24 0,-24 0 0,25 0 15,-25 0-15</inkml:trace>
  <inkml:trace contextRef="#ctx0" brushRef="#br0" timeOffset="484755.4918">14759 13221 0,'-25'0'16,"25"-25"0,0 0-1,25 25 1,0-25 31,-1 25-32,1 0-15,0 0 16,0 0-16,0-24 0,-1 24 16,1 0-16,25 0 15,-25 0-15,-1 0 0,1 0 16,0 0-16,49 0 0,-49 0 15,25-25-15,-1 25 0,-24 0 16,25 0-16,24 0 0,-24 0 0,0 0 16,-26 0-16,26 0 0,-25 0 15,49 0-15,-24 0 0,-25 0 16,24-25-16,1 25 16,24 0-16,-49 0 0,25 0 15,-1 0-15,-24-25 0,25 25 0,-1 0 16,-24 0-16,25 0 0,-26 0 15,26 0-15,-25 0 0,74 0 16,-74 0-16,25 0 0,-1 0 16,-24 0-16,49 0 0,-24 0 15,-25 0-15,24 0 0,-24 0 16,0 0-16,25 0 0,-1 0 16,-24 0-16,0 0 0,0 0 15,24 0-15,26 0 0,-26 0 16,-24-25-16,25 25 0,-1 0 15,26 0-15,-51 0 0,26 0 0,-25 0 16,0 0-16,0 0 0,24 0 16,-24 0-16,0 0 0,0 0 15,-1 0-15,1 0 0,25 0 16,-25 0-16,24 0 0,-24 0 16,25 0-16,49 0 0,-50 0 0,1 25 15,0-25-15,-1 0 0,1 0 16,49 25-16,-49-25 0,-1 0 15,1 25-15,24-25 16,26 25-16,-76-25 0,26 0 16,0 0-16,-1 24 0,50-24 15,-49 0-15,0 25 0,-1-25 16,26 0-16,-26 25 0,75-25 16,-49 25-16,-26-25 0,1 0 15,0 25-15,-1-25 0,50 25 16,-74-25-16,0 24 0,25-24 15,-26 25-15</inkml:trace>
  <inkml:trace contextRef="#ctx0" brushRef="#br0" timeOffset="485911.8602">15304 14362 0,'-24'-25'15,"48"25"48,1 0-48,0 0 1,0 0-16,0 0 16,0 0-16,-1 0 15,1 0-15,0 0 16,0 0-16,24 0 16,-24 0-16,0 0 0,0 0 0,0 0 15,49 0-15,-49 0 0,0 0 16,24 0-16,-24 0 0,0 0 15,49 25-15,-49-25 0,0 0 16,24 0-16,-24 0 0,25 0 16,24 0-16,-49 0 0,25 0 15,-26 0-15,26 0 0,0 0 16,-25 0-16,-1 0 0,1 0 0,0 0 16,0 0-16,0 0 0,-1 0 15,1 0-15,0 25 0,0-25 16,0 0-16,49 0 0,-24 0 15,-26 0-15,26 0 0,0 0 16,24 0-16,-49 0 0,24 0 16,-24 0-16,25 0 0,-25 25 0,24-25 15,1 0-15,-25 0 16,-1 0-16,26 0 0,0 0 16,-26 0-16,26 0 0,-25 0 15,25 0-15,-1 0 0,26 0 16,-26 0-16,1 0 0,-1 0 0,1 0 15,49 0-15,-49 0 0,-1 0 16,-24 0-16,25 0 0,-1 24 16,26-24-16,-26 0 0,1 0 15,0 0-15,-1 0 0,75 0 16,-74 25-16,0-25 0,-1 0 16,1 0-16,-1 0 0,51 0 15,-51 0-15,1 0 0,-1 0 0,1 0 16,49 0-16,-49 0 15,-25 0-15,24 0 0,-24 25 16,0-25-16,24 0 0,-24 0 0</inkml:trace>
  <inkml:trace contextRef="#ctx0" brushRef="#br0" timeOffset="487303.9916">15180 11435 0,'0'-25'63,"-24"25"15,-1 0-62,0 0-1,25 25-15,-25 0 16,25 0 0,-25-25-16,25 24 15,0 1 1,0 0-1,0 0-15,25 0 16,-25-1 0,0 1-16,25-25 0,0 25 15,-25 0-15,25-25 16,-1 0-16,1 25 16,0-25-1,0 0-15,0-25 16,-1 0-1,1 0 1,-25 0-16,25 25 16,-25-49-16,25 49 0,-25-25 15,0 0-15,0-24 16,0 24-16,0 0 16,-25 25-16,25-25 15,-25 25-15,25-25 0,-25 25 16,25-24-16,-24 24 15,24-25 1,-25 25-16,25 25 16</inkml:trace>
  <inkml:trace contextRef="#ctx0" brushRef="#br0" timeOffset="487907.6568">15825 11460 0,'0'0'0,"-24"25"78,-1-25-62,25 24-16,0 1 16,0 0-1,-25-25-15,25 25 16,0 0 0,0-1-16,0 1 15,0 0-15,25 0 16,0-25-16,-1 25 15,1-25-15,0 0 16,0 0-16,-25 24 0,25-24 16,-1 0-16,-24-24 0,25-1 15,0 0-15,-25 0 16,25 0-16,-25 1 0,0-26 16,0 25-16,0-24 15,-25 24 1,0 0-16,0 25 15,1 0-15,-1 0 16,0 0-16,0 0 16</inkml:trace>
  <inkml:trace contextRef="#ctx0" brushRef="#br0" timeOffset="488965.4757">15205 12601 0,'0'25'110,"-25"-1"-63,1 1-32,24 0 1,-25 0-16,25 0 15,0-1 1,0 1 0,25-25-16,-25 25 15,24-25-15,-24 25 0,25-25 16,0 25 0,0-25-16,0 0 15,-1 0-15,26 0 16,-25 0-16,0 0 15,0-25-15,-25 0 16,24 25-16,-24-25 16,25 0-16,-25 1 15,0-1 1,0 0-16,0 0 16,0 0-16,0 1 15,0-1-15,0 0 16,-25 25-16,25-25 15,-24 25-15,-1-25 16,0 25 0,0 0-1,25 25-15,0 0 16</inkml:trace>
  <inkml:trace contextRef="#ctx0" brushRef="#br0" timeOffset="489623.5782">15949 12551 0,'0'25'78,"0"0"-47,0 0-31,0-1 16,0 1 0,-24-25-1,24 25-15,0 0 16,0 0-16,0-1 15,0 1 1,0 0-16,0 0 16,0 0-1,-25-25-15,25 24 16,0 1 0,25-25 124,-25-25-124</inkml:trace>
  <inkml:trace contextRef="#ctx0" brushRef="#br0" timeOffset="497746.8237">14337 11757 0,'0'-24'0,"0"-1"15,25 25 1,-25-25 0,-25 25-1,0 25 1,0 0 0,25-1-16,-24-24 15,-1 25-15,0 0 16,25 0-16,-25 24 15,25-24-15,0 0 16,-25 0-16,25 24 16,-24-24-16,24 0 0,-25 0 15,25 0-15,0 24 0,0-24 16,-25 0-16,25 0 0,0 0 16,0-1-16,0 1 0,0 0 15,25 0-15,0 0 16,-25-1-1,24 1-15,1 0 16,0-25 0,-25 25-1,0 0 17,-25-25-17,0 0 1</inkml:trace>
  <inkml:trace contextRef="#ctx0" brushRef="#br0" timeOffset="497982.7729">14015 12452 0,'-25'0'16,"25"25"-1,0 0 1,0-1-16,25 1 15,-1 0-15,1-25 16,0 25-16,0-25 16,0 0-16,-1-25 15,1 25-15,-25-25 16,25 0-16,0-24 16,-25 24-16,25 0 15,-25 0-15</inkml:trace>
  <inkml:trace contextRef="#ctx0" brushRef="#br0" timeOffset="498829.9566">14213 12973 0,'0'-25'32,"0"50"15,-25-25-47,25 25 15,-25-25-15,25 24 16,-24-24-16,24 25 0,0 0 15,-25-25-15,25 25 16,-25 0-16,25-1 16,-25 1-16,25 0 0,0 0 15,-25-25-15,25 50 0,0-26 16,0 1-16,0 0 16,0 0-16,0 0 15,0-1-15,0 1 16,0 0-16,25 0 15,-25 0-15,25-25 0,-25 24 16,25 1-16,-25 0 0,25-25 16,-25 25-16,24-25 0,-24 49 15,25-49-15,-25 25 0,25-25 16,-25 25-16,25-25 0,-25 25 0,25-25 16,-1 0-16,-24 25 15,25-25-15,0 0 16,0 0-1</inkml:trace>
  <inkml:trace contextRef="#ctx0" brushRef="#br0" timeOffset="499203.0934">14163 13866 0,'0'0'0,"-24"0"16,48 0 15,1 0-16,-25 25 1,25-25-16,0 0 16,0 0-1,-1 0 1,1 0-16,0 0 16,0 0-16,0 0 15,0 0-15,-1 0 16,-24-25-16,25 25 15,-25-25-15,0 0 16,0 0 0,25 1-16,-25-1 15,0 0-15,0 0 16</inkml:trace>
  <inkml:trace contextRef="#ctx0" brushRef="#br0" timeOffset="518604.7343">12254 11857 0,'-25'0'0,"25"-25"16,-25 25 15,25-25-31,-25 25 16,0 0-1,25 25-15,-25 0 16,1-1-16,-1 1 16,25 0-16,-25 25 15,25-26-15,0 1 0,-25 0 16,25 0-16,0 0 0,0 24 0,0-24 16,25 0-16,0 0 15,0 0 1,-1-25-16,1 0 15,0 0-15,0 0 0,0 0 16,-25-25-16,25 25 16,-1-25-1,-24 0 1,0 0-16,0 0 16,-24 25-1</inkml:trace>
  <inkml:trace contextRef="#ctx0" brushRef="#br0" timeOffset="518966.1476">12105 12055 0,'74'25'0,"-148"-50"0,98 25 31,1 0-15,0 0-1,0 0-15,0 0 16,24 0-16,-24 0 15,0 0-15,0 0 16,-25 25 31,-25 0-31,25-1-16,0 1 15,0 0-15,-25-25 16,25 25-16,0 0 0,0 0 15,0-1 1,0 1 0,25-50 15,-25 1-31,0-1 16</inkml:trace>
  <inkml:trace contextRef="#ctx0" brushRef="#br0" timeOffset="519265.487">12477 12080 0,'0'25'15,"0"-1"1,0 1-16,0 0 16,0 0-16,0 0 15,0-50 16,0 0-15,0 0-16,25 0 16,-25 1-16,0-1 0,0 0 15,24 0 1,1 25 15,0 0-31,0 0 16,0 25-1</inkml:trace>
  <inkml:trace contextRef="#ctx0" brushRef="#br0" timeOffset="519644.581">12700 12055 0,'25'-50'47,"-50"50"-16,0 25-16,0 25 1,1-50-16,24 25 16,0-1-16,0 1 15,0 0-15,24-25 16,1 0 0,0-25-1,0 25 1,0 0-16,-25-25 0,24 25 15,-24 25 48,25-25-16,25-25-47,-25 25 15</inkml:trace>
  <inkml:trace contextRef="#ctx0" brushRef="#br0" timeOffset="519981.777">12948 12055 0,'-25'25'47,"50"-25"-47,-25-25 0,-25 50 0,25 0 15,-25-25-15,25 24 16,0 1-16,25-25 15,0 0 1,0 0-16,0 0 16,-25-25-16,24 1 0,1-1 15,0 0-15,0 25 16,-25-25-16,0 50 47,0 0-47,-25 24 15,25-24-15,0 0 16,0 0-16,-25-25 0,25 50 16,0-26-16,-25 1 0,25 0 15,0 0-15,-24-25 0,-1 49 0,25-24 16,-25-25-16,0 25 16,0-25-16,1 25 0,-51 0 0,50-25 15</inkml:trace>
  <inkml:trace contextRef="#ctx0" brushRef="#br0" timeOffset="520361.2225">12154 12700 0,'0'-25'15,"-25"25"1,1 0 15,-1 0-15,25 25-16,-25 0 0,25 0 15,-25-1-15,25 1 16,0 0-16,0 0 16,0 0-1,0-1-15,25 1 16,0-25 0,0 0-16,-1 0 0</inkml:trace>
  <inkml:trace contextRef="#ctx0" brushRef="#br0" timeOffset="520659.2071">12328 12750 0,'0'-25'31,"0"50"0,-25-1-31,25 1 16,0 0-16,0 0 15,25-25 1,0 0 0,0 0-16,-1 0 0,1-25 15,-25 0 1,0 0-16,0 1 0,0-1 16,-25 25-16,25-25 15,-24 25-15,-1 0 16</inkml:trace>
  <inkml:trace contextRef="#ctx0" brushRef="#br0" timeOffset="521332.1238">12626 12750 0,'0'0'0,"24"0"0,1 0 0,-25-25 15,0 0 1,-25 25 0,1 0-1,-1 0 1,0 25-16,0-25 16,0 25-1,25-1-15,0 1 16,0 0-1,0 0-15,0 0 16,25-25 0,0 0-16,0 0 15,0-25-15,-1 0 16,1 0-16,0 0 0,-25 1 16,25 24-16,-25-50 0,25 50 15,-25-25-15,24 25 0,-24-25 16,25 1-16,-50 48 62,25 1-62,-24-25 16,24 25-16,-25 0 0,25 0 16,0-1-1,0 1-15,0 0 16,25-25-1,24 25-15,-24-25 0,0 0 16,0 0-16,-1-25 16,26 0-16,-25 0 0,0 1 15,-25-1-15,24 25 16,-24-25-16,-24 0 31,-1 25-31,0 25 16,0 0-1,25 0-15,0-1 16,0 1-16,25-25 16,-25 25-16,25-25 15,0 25-15,-1-25 0</inkml:trace>
  <inkml:trace contextRef="#ctx0" brushRef="#br0" timeOffset="522481.7176">12055 13295 0,'0'-24'0,"25"-1"16,-25 0 0,-25 25 15,0 0-16,0 25-15,1-25 0,24 25 0,-25-25 16,0 0-16,25 24 16,0 1-16,0 0 15,25-25 1,-25 25-16,0 0 16,49-1-16,-24 1 0,-25 0 15,25-25-15,-25 25 16,-25-25-1,25 25-15,-49-25 0,24 0 16,0 0 0,0 0-16,25-25 15,25 25 1,0-25 0,0 25-16,-1 0 15,1 0-15,0 0 16,0-25-16,0 25 0,24-25 0,-24 25 15,0-24-15,0 24 16,0-25-16,-1 25 16,1-25-16,-25 0 15,25 25-15,-25-25 16,0 1 0,-25 24-1,0 0 1,1 0-1,-1 24-15,0-24 16,0 25-16,25 0 0,0 0 16,0 0-16,0-1 15,0 1-15,25 0 16,25-25 0,-26 0-16,1 0 15,25 0-15,-25-50 0,-1 50 16,1-24-16,0-1 0,25-25 15,-50 25-15,24 25 0,-24-24 16,0-1-16,0 0 16,-24 25 15,-1 0-31,0 25 0,0-25 16,0 25-16,25-1 15,-24-24-15,24 25 16,24-25-1,1 0 1,0 0-16,0 0 0,0-25 16,-1 25-1,-24 25 1,0 0 0,0 25-16,-24-1 0,24-24 15,0 0-15,-25 49 16,25-49-16,-25 25 0,0-26 0,25 26 15,0-25-15,-25 24 0,25-24 16,-24 0-16,24 0 0,0 0 16,24-50 15,-24 0-31,0 0 16,0 0-16,25 1 0,0-26 0,-25 25 15</inkml:trace>
  <inkml:trace contextRef="#ctx0" brushRef="#br0" timeOffset="523378.6246">12675 13295 0,'25'-24'0,"-25"-1"0,0 50 47,0-1-31,0 1-16,-25 0 15,25 0-15,-25 0 0,25-1 16,0 1 0,0 0-16,25-25 15,0 0-15,0-25 16,0 25-16,-25-49 16,24 24-16,1 25 0,-25-25 15,25-25-15,0 26 0,-25-1 16,0 0-16,0 50 47,-25 0-32,25-1-15,0 1 0,0 0 16,25 0 0,0-25-1,-1 0 1,1-25-16,-25 0 15,25 25-15,0-25 16,0 25-16,-25-24 0,24-1 0,1 0 16,-50 25 15,1 0-15,24 25-1,0 0-15,-25-25 16,25 24-16,0 1 15,0 0-15,0 0 0,0 0 16,25-25-16,-1 0 16,1-25-1,-25 0 1,25 0-16,0 0 16,-25 1-16,25-1 15,-25 0-15,0 50 31,-25-25-31,25 25 16,0-1-16,0 1 16,0 0-16,0 0 15,25-25 17,-1-25-32,1 25 15,-25-25 1,25 25-16,-25-25 15,25 25-15,-25 25 47,25-25-31,0 0 15,-1-25-31,-24 1 16</inkml:trace>
  <inkml:trace contextRef="#ctx0" brushRef="#br0" timeOffset="523814.7528">13345 13246 0,'50'-75'63,"-100"150"-63,75-150 16,-50 100-1,0 0 1,0 0-16,25 0 15,0-1-15,-24-24 0,24 25 16,0 0-16,0 0 16,0 0-16,24-1 15,1-24 1,0 0-16,0 0 16,-25-24-16,25 24 0,-1-25 0,1 0 15,0 0-15,0 25 16,0-25-16,-1 1 15,1-1-15,-25 0 16,0 0 0,-25 25-1,1 0 1,-1 0 0,25 25-16,0 0 15,-25-25-15,25 25 0,0-1 16,0 1-16,0 0 15,0 0-15,0 0 0,25-25 0,-25 24 16,25-24-16,-1 25 0,1-25 16,0 0-1,0-25-15</inkml:trace>
  <inkml:trace contextRef="#ctx0" brushRef="#br0" timeOffset="527039.7827">15627 13643 0,'25'0'0,"-25"-25"16,0 50 47,-25-1-48,25 1 1,0 0-1,0 0-15,-25 0 16,25-1-16,0 1 16,0 0-16,0 0 0,0 0 15,0-1-15,0 1 0,0 0 16,0 0-16,0 0 16,-25-25-16,25 24 15,0-48 32</inkml:trace>
  <inkml:trace contextRef="#ctx0" brushRef="#br0" timeOffset="527410.8997">16123 13643 0,'25'0'31,"-50"24"1,25 1-32,-25 0 15,25 0-15,0 0 0,0-1 16,0 1-16,0 0 16,0 0-16,0 24 0,-25-24 15,25 0-15,0 0 0,0 0 16,0 24-16,0-24 0,0 0 15,0 0 1,-24-1-16</inkml:trace>
  <inkml:trace contextRef="#ctx0" brushRef="#br0" timeOffset="527892.7538">15379 14734 0,'-25'0'16,"25"25"30,0 0-30,-25-1-16,25 1 16,0 0-16,-25 0 15,25 0-15,0-1 0,-24 1 16,24 0-16,0 0 0,0 0 0,-25-1 16,25 1-16,0 0 0,0 0 15,25-25 16</inkml:trace>
  <inkml:trace contextRef="#ctx0" brushRef="#br0" timeOffset="528359.6767">15776 14784 0,'-25'24'31,"0"1"-15,25 0-1,-25-25-15,25 25 16,0 0-16,0-1 16,-24 1-16,24 0 15,0 0 1,0 0-16,24-25 16,-24 24-16,25-24 0,0 25 15,0-25-15,0 0 0,-1-49 16,1 49-16,0-50 15,0 25-15,-25 0 16,0 1-16,25-1 0,-25 0 16,0 0-16,-25 0 15,0 1-15,0-1 16,0 0 0</inkml:trace>
  <inkml:trace contextRef="#ctx0" brushRef="#br0" timeOffset="531293.7474">14610 11609 0,'-25'0'109,"25"24"-93,-25-24 0,1 0-16,24 25 0,-25-25 15,0 0-15,25 25 16,-25-25-16,0 0 0,1 25 15,-1-25-15,25 25 16,-25-25-16,25 24 0,-25-24 16,25 25-16,-25-25 0,0 25 15,25 0-15,-24-25 16,24 25-16,-25-1 0,0 1 16,25 0-1,-25-25-15,25 25 0,0 0 16,-25-1-16,25 1 15,0 0-15,-24 0 16,24 0-16,0-1 16,-25 1-16,25 0 0,0 0 15,-25 0 1,25 0-16,0-1 16,0 1-16,0 0 0,0 0 15,0 0 1,0-1-16,0 1 15,25-25-15,-25 25 0,0 0 16,0 0 0,0-1-16,25-24 0,-25 25 15,0 0 1,24-25-16,-48 0 62,-1-25-46,0 0-16</inkml:trace>
  <inkml:trace contextRef="#ctx0" brushRef="#br0" timeOffset="531612.854">13891 12452 0,'-25'0'31,"50"0"-31,-50-25 0,50 25 16,-1 0 0,-24 25-1,0 0 1,25 0-16,-25-1 16,25 1-16,-25 0 0,25 0 15,0 0-15,-1-1 16,1-24-16,0 0 15,25 0 1,-50-24-16,24 24 0,1-25 16,0-25-16,0 50 15,-25-25-15,25 1 0,-25-1 16,-25 50 15</inkml:trace>
  <inkml:trace contextRef="#ctx0" brushRef="#br0" timeOffset="532269.2968">14163 12973 0,'-24'-25'16,"24"0"15,-25 50 0,0 0-15,25 0-16,-25-1 15,25 1-15,0 0 16,-25 0-16,25 0 16,0-1-16,0 1 0,0 0 15,0 25-15,0-25 0,0-1 16,0 1-16,0 0 16,0 25-16,25-26 0,-25 1 15,0 0-15,25 0 16,0 24-16,0-24 15,-1 0-15,-24 0 0,25 0 16,-25-1-16,25 1 0,0 0 16,0 0-1,-1-25-15,-24 25 0,25-25 16,-25 24-16,25-24 16,0 0-1,-50 0 16</inkml:trace>
  <inkml:trace contextRef="#ctx0" brushRef="#br0" timeOffset="532554.5318">14064 13767 0,'-25'0'15,"25"24"-15,0 1 32,0 0-17,25-25-15,-25 25 0,25 0 16,0-1 0,0-24-16,-1 0 0,1 0 15,0 0-15,25 0 0,-26 0 16,1-24-16,0 24 0,0-25 15,-25 0-15,25 25 16,-25-25-16,0 0 16</inkml:trace>
  <inkml:trace contextRef="#ctx0" brushRef="#br0" timeOffset="533313.5691">14684 14188 0,'0'-25'15,"-24"25"-15,-1 0 16,25 25 0,0 0-16,-25-25 0,25 25 15,0 0-15,-25-25 16,25 49-16,-25-24 0,25 0 15,0 0-15,0 0 0,0-1 16,-24 26-16,24-25 0,0 0 16,0-1-16,0 26 0,24 0 15,1-26-15,-25 1 0,50 0 16,-25 0-16,-25 0 0,49-1 16,-24 1-16,0-25 0,-25 25 0,25-25 15,24 25-15,-24-25 16,-25 25-16,25-25 15,0 0 1,-50-25 0</inkml:trace>
  <inkml:trace contextRef="#ctx0" brushRef="#br0" timeOffset="533548.0152">14536 14883 0,'0'25'16,"0"-1"0,24-24-1,1 50-15,-25-25 16,25 0-16,0-25 0,0 24 16,-1-24-16,1 0 0,0 0 15,0-24-15,0-26 0,-1 25 16,-24 0-16,25 1 15,-25-1-15,0 0 0,0 0 0,0 0 16,0 1 0</inkml:trace>
  <inkml:trace contextRef="#ctx0" brushRef="#br0" timeOffset="535256.5455">15131 15230 0,'-25'25'16,"50"-25"77,-25 25-15,-25-25-78,25 24 16,0 1 0,-25-25-16,0 25 15,1 0 1,-1 0 0,0-25-16,25 25 0,-25-25 15,0 24-15,1 1 16,-1-25-1,0 25-15,0-25 0,25 25 16,-25-25-16,1 0 16,-1 25-16,0-25 0,0 0 15,0 24-15,1-24 0,-1 0 0,0 0 16,-25 0-16,1 0 16,24 0-16,-25 0 0,26 0 15,-1 0-15,-25 0 0,25 0 16,0 0-16,-24 0 0,24 0 15,0 0-15,0-24 0,-24-1 16,24 25-16,25-25 0,-25 25 16,0-25-16,-24 0 15,24 25-15,0-24 0,0-1 16,-24 0-16,24 25 16,0-25-16,25 0 0,-25 25 15,1-25-15,-1 1 0,0-1 16,25 0-16,-25 0 0,0 0 15,25-24-15,-24 24 0,-1 0 16,0 0-16,0-49 16,0 49-16,25 0 15,0 1-15,-24-1 0,24-25 0,-25 25 16,25 1-16,0-1 0,-25 25 16,0-50-16,25 25 0,-25 1 15,25-1 1,0 0-16,-24-25 0,24 26 15,-25-1-15,25 0 0,0-25 0,0 1 16,0-1-16,0 25 0,-25 0 16,25-24-16,0 24 0,0-25 15,0 26-15,0-1 0,0 0 16,0-25-16,-25 26 0,25-1 16,0 0-16,0 0 0,0 0 15,0 1-15,0-51 0,0 50 0,0-24 16,0 24-16,0-25 0,0-24 15,0 49-15,25 0 16,-25-24-16,0 24 0,0 0 0,25-24 16,-25 24-16,0-25 0,25 50 15,-25-25-15,0 1 0,24-26 16,-24 25-16,25 0 0,-25 0 16,0 1-16,25-26 0,0 25 15,-25 0-15,0 1 0,25-1 16,-25 0-16,24-25 0,-24 26 15,0-1-15,0 0 0,0 0 0,25 0 16,0-24-16,-25 24 0,25 0 16,-25 0-16,25 1 0,-1-26 15,1 0-15,-25 26 16,25-1-16,-25 0 0,25 0 16,0-24-16,-25 24 0,24 0 15,-24 0-15,25 0 0,0-24 16,0 24-16,0 0 15,-25 0-15,24-24 0,1 24 16,0 0-16,-25 0 16,25 0-16,0-24 0,-1 24 15,-24 0-15,25 25 16,-25-25-16,25 1 0,0-1 0,0 0 16,-25 0-1,24 0-15,1 25 0,-25-24 0,25-1 16,0 0-16,0 0 15,-1 0-15,1 1 16,0-1-16,0 25 16,-25-25-16,25 25 0,0-25 15,-1 0-15,1 1 0,0-1 16,0 25-16,0-25 0,-1 0 16,1 0-16,0 25 0,0 0 0,-25-24 15,25 24-15,-1-25 16,1 25-1,0 0 1,0 0 0,-50 0 46,0 0-46</inkml:trace>
  <inkml:trace contextRef="#ctx0" brushRef="#br0" timeOffset="535546.8556">14461 11286 0,'25'0'15,"0"0"1,0 0-16,-1 0 16,1 0-16,0 0 0,25 25 15,-26-25-15,1 25 16,0-25-16,-25 25 16,0-1-16,0 1 15,-25-25-15,0 25 16,25 0-16,-24 0 0,-1-1 0,0 1 15,0 25-15,0-25 0,1-25 16,24 24-16,-25 1 16</inkml:trace>
  <inkml:trace contextRef="#ctx0" brushRef="#br0" timeOffset="619579.7918">18604 12427 0,'0'-25'16,"0"1"30,24 24 17,-24 24-16,0 1-47,0 0 15,-24 0-15,24 0 16,-25-1-16,25 1 16,0 0-16,0 0 0,-25 0 15,25 24-15,0-24 0,0 0 0,-25 0 16,25-1-16,0 1 16,0 0-16,-25-25 15,25 25-15,0-50 47,0 0-31,25 0-16,-25 1 15,25-1-15,-25 0 0,0-25 16,25 26-16,-25-1 0,0 0 16,25 0-16,-25 0 15,0 1-15,24-1 16,-24 0-16,0 0 15,0 50 64,0 0-64,0 0-15,0-1 0,-24 1 16,24 25-16,0-25 0,0-1 0,-25 1 15,25 25-15,0-25 0,0 24 16,-25-24-16,25 0 16</inkml:trace>
  <inkml:trace contextRef="#ctx0" brushRef="#br0" timeOffset="623157.7681">18355 14858 0,'0'-25'15,"0"50"64,0 0-48,0 0-31,0-1 0,0 1 15,0 0-15,0 0 16,0 0-16,-24-1 0,24 1 0,0 0 16,0 0-16,0 0 0,0-1 15,0 1-15,0 0 0,0 0 16,0 0-16,0-1 16,0-48 46,0-1-62,0-25 16,0 25-16,0 1 15,0-1-15,0 0 0,24-25 16,-24 26-16,0-1 0,25 0 0,-25 0 16,25 0-1,-25 1 1,0 48 15,0 1-31,0 0 16,-25 0-16,25 24 15,0-24-15,-25 0 16,25 0-16,0 0 0,0-1 16,0 26-16,0-25 15,0 0-15,-24-25 0,24 24 0</inkml:trace>
  <inkml:trace contextRef="#ctx0" brushRef="#br0" timeOffset="625920.9237">16991 13568 0,'25'0'47,"0"0"-31,-25 25 31,0 0-47,0 0 15,-25-1-15,25 1 0,0 0 16,-25 0-16,25 0 15,0 24-15,0-24 0,0 0 16,-25-25-16,25 25 0,0-1 16,0 1-16,0 0 0,0 0 15,0 0 1,25-1 0,-25 1-1,25-25 1</inkml:trace>
  <inkml:trace contextRef="#ctx0" brushRef="#br0" timeOffset="627781.695">18355 13568 0,'0'-25'63,"0"50"-16,0 0-47,0 25 15,0-26-15,0 1 16,0 0-16,0 0 0,0 0 15,0-1-15,0 1 0,0 0 16,0 0-16,0 24 0,0-24 16,0 0-16,-24-25 0,24 25 15,0 0-15,0-1 0,0 1 16,0 0 0,24 0-1</inkml:trace>
  <inkml:trace contextRef="#ctx0" brushRef="#br0" timeOffset="629220.3708">16942 14858 0,'-25'0'16,"0"0"15,25 25-31,-25-25 16,25 25-16,-25-25 15,25 49-15,-24-49 16,24 25-16,0 0 0,-25-25 16,25 49-16,0-24 0,0 0 15,0 0-15,25 24 16,-25-24-1,24 0-15,26 0 16,-25-25-16,0 0 16,-1 0-1,1-25-15,0 25 0,-25-25 0,25 0 16,0 1-16,-1-1 0,-24 0 16,0 0-16,25 0 0,-25 1 15,0-51-15,0 50 16,0 1-16,0-1 0,-25 0 15,25 0-15,-24 25 0,24-25 16,-25 25 0,25-24-16</inkml:trace>
  <inkml:trace contextRef="#ctx0" brushRef="#br0" timeOffset="630430.1338">17090 12502 0,'0'-25'16,"0"0"0,25 25-1,-25-25-15,0 0 16,0 1-1,-25 24 1,1 0 0,24 24-1,-25-24-15,0 25 16,25 0-16,0 0 0,-25-25 16,25 25-16,0-1 0,0 1 15,0 0-15,25 0 16,0 0-16,0-1 15,-1-24-15,1 25 0,25-25 16,-50 25-16,25-25 16,-1 0-16,1 0 0,0 0 15,0 0-15,-25-25 16,25 25-16,-25-49 0,24 49 16,-24-75-16,0 50 0,0 1 15,0-1-15,0 0 0,-24-25 16,-1 26-16,25-1 0,-25 25 0,0-25 15,0 0-15</inkml:trace>
  <inkml:trace contextRef="#ctx0" brushRef="#br0" timeOffset="631142.5108">17239 11435 0,'-25'0'16,"1"0"15,-1 0 0,0 25-31,0-25 16,0 0-16,1 25 15,24-1-15,-25-24 0,0 25 0,25 0 16,-25 0-16,25 0 16,0 24-16,25-24 15,-25 0-15,25-25 0,0 25 16,24-1-16,-24 1 0,0-25 15,24 0-15,-24 0 0,0 0 16,49-25-16,-49 1 0,0-1 16,0 0-16,-25-25 0,25 1 15,-25-1-15,0 25 0,0 1 16,0-26-16,-25 25 0,-25-24 16,25 49-16,1-25 0,-1 25 0</inkml:trace>
  <inkml:trace contextRef="#ctx0" brushRef="#br0" timeOffset="631807.2535">18628 11460 0,'-24'0'32,"-1"0"-1,0 0-31,25 25 16,-25-25-16,0 24 15,25 1-15,0 0 16,-25-25-16,25 25 0,0 0 0,0-1 15,0 1-15,25 0 16,25 0 0,-25 0-16,0-25 0,-1 0 15,1 0-15,25 0 0,-25-25 0,-1 25 16,-24-25-16,25 0 16,0 0-16,-25 1 0,0-1 15,0 0-15,0 0 0,0 0 16,-25 1-16,0-1 0,1 25 0,-1-25 15,0 25-15,-25 0 0</inkml:trace>
  <inkml:trace contextRef="#ctx0" brushRef="#br0" timeOffset="677422.1167">20290 15230 0,'0'25'109,"0"0"-93,0-1 0,0 1-1,0 0-15,-25 0 16,25 0-16,0 0 0,-24-1 16,24 1-16,0 0 15,0 25-15,-25-26 0,25 1 16,0 0-16,0 0 15,-25 0-15,25-1 0,-25 1 16,25-50 31,0 1-31,25 24-16,-25-25 15,25 25-15,-25-25 16</inkml:trace>
  <inkml:trace contextRef="#ctx0" brushRef="#br0" timeOffset="678819.6034">21208 15354 0,'0'-25'31,"25"25"-31,-25-25 16,25 25-1,-25-24 1,24 24-16,1 0 31,0 0-31,-25-25 16,25 25-16,0 0 15,-1 0 17,-24 25-17,0-1 1,25-24-16,-25 25 16,0 0-1,0 0 1,0 0-1,-25 0 1,25-1 0,-24-24-16,24 25 15,-25-25-15,25 25 0,-25 0 16,0 0-16,0-1 16,1 1-1,-1 0-15,0-25 16,25 25-16,-25-25 15,0 0 32,50 0 47,0 0-78,0 0-16,0 25 15,-1-25-15,1 0 16,0 0-16,0 0 16,0 0-1,-1 0-15,1 0 16,0 0-1,0-25-15</inkml:trace>
  <inkml:trace contextRef="#ctx0" brushRef="#br0" timeOffset="679939.7032">22275 15280 0,'-25'0'94,"25"24"-78,-25-24-1,25 25-15,0 0 16,0 0-16,0 0 16,0 0-16,25-1 15,-25 1 1,25-25-16,-1 0 15,-24 25-15,25-25 0,0 0 16,0 0-16,0 0 16,-1 0-16,1 0 15,0 0 1,-25-25 0,25 25-1,-25-25 1,0 1-1</inkml:trace>
  <inkml:trace contextRef="#ctx0" brushRef="#br0" timeOffset="680213.0528">22473 15304 0,'-25'0'16,"25"25"15,0 0-15,-25-25-16,25 25 0,0 0 15,-24 0-15,24-1 16,-25-24-16,25 25 0,0 25 16,-25-25-16,25-1 15,0 1-15,0 0 16,-25-25-16,25 25 0,0-50 31</inkml:trace>
  <inkml:trace contextRef="#ctx0" brushRef="#br0" timeOffset="681406.1576">23366 15404 0,'25'0'0,"0"0"31,-25-25-31,24 25 16,1 0-16,-25-25 16,25 25-1,-25-25-15,0 0 32,0 1-17,-25 24-15,0 0 0,1 0 16,-1 0-1,0 0 1,0 24 0,0 1-1,25 0 1,0 0 0,0 0-1,25-25 1,-25 25-16,0-1 15,25-24 1,-25 25-16,0 0 16,25-25-16,-25 25 15,0 0-15,25-1 16,-25 1 0,24-25-16,-24 25 15,0 0-15,0 0 16,0-1-1,-24-24 17,-1 0-17,0 0-15,0 0 16,0 0-16,1 0 16,-1 0-1,25-24-15,0-1 16,0 0-1,0 0-15,25 25 16,-1-25-16,1 25 16,0-24-16,0 24 0,0-25 15,-1 25-15,1 0 0,0-25 16,0 25-16,0-25 0,-1 25 16,-24-25-1</inkml:trace>
  <inkml:trace contextRef="#ctx0" brushRef="#br0" timeOffset="682483.2651">22200 16222 0,'0'-25'0,"0"50"94,0 0-79,0 0 1,-25-25-16,25 25 16,0-1-16,-24 1 15,24 0-15,0 0 16,-25 0-16,25 0 0,0-1 16,0 1-1,-25 0-15,25 0 16,0 0-1,0-50 17,25 0-32</inkml:trace>
  <inkml:trace contextRef="#ctx0" brushRef="#br0" timeOffset="682862.4291">22473 16197 0,'0'0'0,"0"-24"16,0 48 15,-25 1-31,25 25 16,-25-25-16,1-1 15,24 1-15,-25 0 0,0 0 16,25 0-1,0 0-15,-25 24 0,25-24 16,0 0-16,0 0 0,0 24 16,25-49-16,-25 25 15,25-25-15,0 25 16,-1-25-16,1 0 0,0 0 16,-25-25-16,0 0 15,25 25-15,-25-25 0,-25 1 16,25-1-1,-25 25-15,0 0 0,1 0 16,-1-25-16,0 25 16,25-25-1</inkml:trace>
  <inkml:trace contextRef="#ctx0" brushRef="#br0" timeOffset="683102.9735">22994 16520 0,'-25'0'0,"50"0"47,0 0-47,0 0 0</inkml:trace>
  <inkml:trace contextRef="#ctx0" brushRef="#br0" timeOffset="683251.6219">23341 16495 0,'25'0'31</inkml:trace>
  <inkml:trace contextRef="#ctx0" brushRef="#br0" timeOffset="683377.3221">23589 16520 0,'-149'-25'16,"298"50"-16,-124-25 31</inkml:trace>
  <inkml:trace contextRef="#ctx0" brushRef="#br0" timeOffset="685890.9128">20191 14585 0,'0'-25'15,"25"25"-15,0 0 16,-1 0-1,1 0 1,0 0 0,-25 25-1,0 0 1,0 0-16,0 0 16,0-1-16,0 1 0,0 0 15,0 0-15,0 0 16,-25-1-16,0 1 0,1 0 15,-1 0-15,0 0 16,0-25-16,0 0 16,1 0-1,24-25 17,24 25-17,1 0 1,0 0-1,0 0-15,0 0 16,-1 25-16,1-25 16,0 0 15,-25-25-31,0 0 16</inkml:trace>
  <inkml:trace contextRef="#ctx0" brushRef="#br0" timeOffset="686323.2278">20563 14412 0,'0'-25'16,"0"50"15,-25-25-31,25 24 0,-25-24 15,25 25-15,0 0 16,0 0-16,0 0 16,25-25-1,0 24-15,0-24 16,0-24 0,-1-26-1,-24 25-15,0 0 0,0 1 16,0-1-16,0 0 15</inkml:trace>
  <inkml:trace contextRef="#ctx0" brushRef="#br0" timeOffset="686986.9737">21134 14560 0,'0'-24'15,"24"24"17,1 24-17,-25 1-15,25-25 0,-25 25 16,25-25-16,-25 25 0,0 0 16,0-1-16,0 1 15,-25 25-15,25-25 16,-25-1-1,-24-24-15,49 25 0,-25-25 16,0 0-16,0 0 16,0 25-16,1-25 0,24-25 31,24 25-15,-24-25-16,25 25 15,0 0 1,0 0-16,0 0 0,-1 25 15,1-25 1,0 0-16,-25 25 16,25-25-16,0 0 15,-1-25-15</inkml:trace>
  <inkml:trace contextRef="#ctx0" brushRef="#br0" timeOffset="687275.2944">21506 14312 0,'0'25'32,"0"0"-17,0 0-15,0 0 16,-25-1-16,25 1 0,0 0 16,0 0-16</inkml:trace>
  <inkml:trace contextRef="#ctx0" brushRef="#br0" timeOffset="688048.4346">22200 14635 0,'0'-25'16,"25"25"15,0 0-31,0 0 16,-25 25-1,24-25-15,-24 25 16,0-1-16,0 1 15,0 0-15,-24 0 16,24 0-16,-25-1 16,25 26-16,-25-50 0,0 25 15,0 0 1,1-25-16,-1 0 16,0-25-1,25 0 1,25 0-1,0 25-15,-1 0 16,1 0-16,0 0 16,0 0-1,-25 25-15,25-25 0,-1 0 16,1 0-16,-25 25 16,25-25-16,0 0 0,0-25 31</inkml:trace>
  <inkml:trace contextRef="#ctx0" brushRef="#br0" timeOffset="688447.1827">22399 14387 0,'24'0'31,"1"0"-31,-25 25 0,25-25 16,-25 24-16,0 1 15,-25-25 1,-24 0 0,49 25-16,-25-25 15,50 0 17,-1 0-17,1 0-15,0 0 0,25 0 16,-26 0-16,1 0 0,0 25 15,0-25-15</inkml:trace>
  <inkml:trace contextRef="#ctx0" brushRef="#br0" timeOffset="689084.6577">23292 14635 0,'24'0'31,"1"0"-31,0 25 15,0-1-15,0-24 16,-1 25 0,-24 0-16,0 0 0,0 0 15,0-1-15,-24 1 16,-1 0-16,25 0 16,-25-25-16,25 25 0,-25-25 15,0 24-15,1-24 0,-1 25 16,0-25-16,0 0 15,0 0-15,50 0 47,-25-25-47,25 25 16,0 0 0,24 0-16,-24 25 15,0-25 1,0 0-16,0 25 0,-1-25 15,1 0-15,0-25 16</inkml:trace>
  <inkml:trace contextRef="#ctx0" brushRef="#br0" timeOffset="689456.7758">23564 14461 0,'0'0'0,"25"0"16,0 0-16,0 0 16,0 25-1,-1-25-15,-24 25 16,25-25-16,-25 25 15,-25-25 1,1 24-16,-1-24 16,0 25-16,0-25 15,25 25 1,25-25 0,0 25-16,0 0 15,-1-25-15,-24 24 16,0 1-16,-24 0 15,-1-25-15,-25 0 16,25 25-16</inkml:trace>
  <inkml:trace contextRef="#ctx0" brushRef="#br0" timeOffset="689852.7616">24011 14908 0,'0'0'0,"-25"0"15,25-25 1,25 50-1,-25-1 1</inkml:trace>
  <inkml:trace contextRef="#ctx0" brushRef="#br0" timeOffset="689983.676">24160 14982 0,'25'0'32</inkml:trace>
  <inkml:trace contextRef="#ctx0" brushRef="#br0" timeOffset="690088.426">24309 15032 0,'-25'-25'31,"0"0"-31,75 75 0,-75-100 0</inkml:trace>
  <inkml:trace contextRef="#ctx0" brushRef="#br0" timeOffset="694486.5763">21580 11981 0,'0'-50'16,"0"25"0,25 0-1,-25 50 32,0 0-47,0 0 16,0 0-16,0-1 0,0 26 15,0-25-15,0 24 0,0-24 16,0 0-16,0 25 0,0-25 16</inkml:trace>
  <inkml:trace contextRef="#ctx0" brushRef="#br0" timeOffset="694769.8606">22175 11881 0,'0'25'16,"0"-50"-16,0 75 0,0-25 15,-24 0-15,24-1 0,0 1 16,-25 0-16,25 0 0,0 0 0,0 24 16,0-24-16,0 0 15,0 0-15,0 0 0,0-1 16,0 26-16,-25-25 16,25 0-16</inkml:trace>
  <inkml:trace contextRef="#ctx0" brushRef="#br0" timeOffset="695045.4438">21630 12576 0,'0'25'16,"0"0"-16,0-1 16,0 1-16,0 0 15,0 0-15,0 0 16,0-1-16,0 1 0,0 0 16,0 0-16,0 0 15</inkml:trace>
  <inkml:trace contextRef="#ctx0" brushRef="#br0" timeOffset="695269.9159">22076 12725 0,'25'0'16,"-25"25"-1,0-1 1,0 1-16,0 0 0,0 0 16,0 0-16,0-1 15,-25 26-15,25-25 0,-25 0 16,25-1-16,0 1 0,-24 25 16</inkml:trace>
  <inkml:trace contextRef="#ctx0" brushRef="#br0" timeOffset="695507.3971">21630 13196 0,'0'25'15,"0"0"-15,0 0 16,0 24 0,0-24-16,0 0 15,0 0-15,0 24 16</inkml:trace>
  <inkml:trace contextRef="#ctx0" brushRef="#br0" timeOffset="695699.9408">21977 13271 0,'0'24'16,"0"1"0,0 0-16,0 0 15,0 0-15,0-1 0,0 1 16,0 0-16,25-25 0,-25 25 0,0 0 15</inkml:trace>
  <inkml:trace contextRef="#ctx0" brushRef="#br0" timeOffset="696978.0744">22448 11832 0,'0'-25'0,"0"0"16,-25 25-1,25-25-15,-24 25 0,24-24 16,-25-1-16,0 0 16,0 0-16,25 0 15,-25 1-15,1-1 0,-1 25 0,0-25 16,0 0-16,0 25 0,-24-49 15,-1 24-15,25 25 0,-24-25 16,24 0-16,-49 0 0,49 25 16,0 0-16,-25-24 15,26 24-15,-26 0 0,0 0 0,1 24 16,24-24-16,-25 25 0,25-25 16,-49 50-16,24-50 0,1 25 15,24-1-15,-25 1 0,26 0 16,-51 25-16,26-26 0,24 1 15,-25 0-15,1 25 0,24-1 16,-50 26-16,51-51 0,-1 26 16,-25 0-16,25-1 0,1 26 15,-1-51-15,0 26 0,0-25 16,25 25-16,-25-26 0,25 51 16,-25-26-16,25 1 0,0-25 0,0 24 15,0 1-15,0 49 0,0-74 16,0 25-16,0-1 0,0 1 15,0-1-15,25 26 0,0-50 16,0 24-16,-25-24 0,25 25 16,0-1-16,-1-24 0,-24 25 15,25-25-15,0-1 0,-25 1 0,50 25 16,-50-25-16,24 24 0,1-24 16,0 0-16,0 0 0,0-1 15,-25 1-15,24 0 0,1 0 16,0-25-16,0 49 0,0-24 15,-1 0-15,1 0 16,25 0-16,-25-25 0,-1 0 16,1 24-16,0-24 0,0 0 15,24 25-15,-24-25 0,0 0 16,0 25-16,0-25 0,24 0 16,-24 0-16,0 0 15,0 0-15,-1 0 0,26 0 0,-25 0 16,0 0-16,0 0 0,-1 0 15,26-25-15,-25 25 0,0-25 16,-1 25-16,1-24 16,0 24-16,0-25 0,0 0 0,-1 25 15,-24-25-15,25 25 0,25-25 16,-25 1-16,-1-1 0,1 0 16,0 0-16,25-24 15,-50 24-15,24 25 0,1-25 16,-25 0-16,25-24 0,0 24 15,0 0-15,-25 0 0,24 0 16,1-24-16,0-1 0,-25 25 0,25 0 16,-25-24-16,25 24 15,-1-25-15,-24 1 0,25 24 0,-25-25 16,0 26-16,25-26 0,0-24 16,-25 24-16,25 0 0,-25 1 15,0-26-15,24-24 0,-24 50 16,0-1-16,0 0 0,0 1 15,-24-1-15,-1-24 0,25 49 16,-25 0-16,25 0 0,-25 0 16,25-24-16,0 24 0</inkml:trace>
  <inkml:trace contextRef="#ctx0" brushRef="#br0" timeOffset="698101.7795">22200 12030 0,'0'0'0,"0"-25"16,-25 25-16,25-24 16,0 48-1,-24-24 1,24 50-16,-25-50 0,-25 74 15,25-49-15,1 25 0,-26-25 16,0 24-16,-24 26 0,24-26 0,-24 1 16,24 0-16,1-26 0,-1 26 15,-49 49-15,49-49 0,1-1 16,-1 1-16,25 0 0,-74 24 16,74-49-16,0 0 0,1-1 15,-1 1-15,0 0 0,0 0 16,0-25-16,25 25 0,-24-25 15,24 24-15,-25-24 16,25-24 0</inkml:trace>
  <inkml:trace contextRef="#ctx0" brushRef="#br0" timeOffset="698546.7249">21307 12254 0,'25'0'16,"-25"24"30,0 1-46,25 0 16,0 25-16,-1-26 16,-24 1-16,25 0 0,25 25 15,-50-26-15,25 26 0,-1-25 16,1 0-16,0-1 0,49 51 16,-49-26-16,25-24 0,-25 25 15,0-25-15,49 49 0,-49-49 16,0 0-16,-1-1 0,1 1 15,0 0-15,-25 0 0,25 0 0,-25-1 16,0 1 0,0 0-16,25-25 15,-25 25-15,24-25 16,-24 25-16,25-25 16</inkml:trace>
  <inkml:trace contextRef="#ctx0" brushRef="#br0" timeOffset="713699.2913">18827 12378 0,'0'24'16,"25"-24"15,-25-24-15,24 24 46,-24-25-46,25 0 46,-25 0-15,0 0-15,-25 25-17,25-24 1,-24-1-1,-1 25 17,25-25-17,-25 25 1,25-25 0,-25 25-1,0 0 1,25-25-16,-24 25 15,-1 0 1,0 0 0,0-25-1,0 25 1,1 0 0,-1 0-1,0 0-15,0 0 16,0 0-1,0 25 1,1-25 0,-1 0-16,0 0 15,0 25 1,0-25-16,1 25 16,-1-25-1,0 25 1,0-25-1,25 25-15,-25-25 16,1 24 0,-1 1-1,0 0 1,0 0-16,0-25 16,25 25-16,-24-25 0,24 24 15,-25-24-15,25 25 16,-25-25-16,25 25 15,0 0-15,-25-25 16,25 25-16,0-1 16,-25-24-16,1 25 0,24 0 0,0 0 15,-25 0-15,0-1 16,0 26-16,0-25 16,25 0-16,-24-1 0,24 1 15,-25 0-15,25 0 0,0 0 16,-25 24-16,25-24 15,0 0-15,-25 0 16,25 24-16,0-24 16,-25-25-16,25 25 0,0 0 15,0 24-15,-24-24 16,24 0-16,0 0 0,0 24 16,-25-24-16,25 0 15,0 0-15,0 0 0,-25 24 16,25-24-16,0 0 0,0 0 15,0 24-15,0-24 16,0 0-16,0 0 0,0 24 16,0-24-16,0 0 15,25 0-15,-25-1 16,0 1-16,0 0 0,0 0 16,25 0-16,-25-1 15,0 1-15,24 0 0,-24 0 16,0 0-16,25-1 0,-25 1 15,25 0-15,-25 0 16,0 0-16,25-1 16,-25 1-1,25 0-15,-1 0 0,1 0 16,-25-1-16,25 1 16,0-25-16,0 25 0,-1 0 15,26 0 1,-50 0-16,25-25 15,0 24-15,-1-24 0,1 0 16,-25 25-16,25-25 16,0 0-16,0 25 0,-1-25 0,1 0 15,0 0-15,0 0 16,0 0-16,-1 0 16,1 0-16,0 0 15,0 0-15,0 0 16,-1 0-16,1 0 15,-25-25-15,25 25 0,0 0 16,25-25-16,-26 1 16,1-1-1,0 0-15,0 25 0,-25-25 16,25 25-16,-1-25 0,26 0 16,-25 1-16,0-1 15,-1 0-15,-24 0 16,25 0-16,0 1 15,-25-1-15,25 0 0,-25 0 16,25 25-16,-25-25 0,24 25 16,-24-49-16,25 49 0,-25-25 0,25 0 15,0 0 1,-25 1-16,0-1 16,0 0-16,25 0 15,-25 0-15,0 1 0,24-1 16,-24 0-16,0 0 15,25 0-15,-25 1 16,0-1-16,0 0 0,25 25 16,-25-25-16,0 0 0,0 1 15,0-1-15,0 0 16,0 0-16,0 0 16,0 1-16,25 24 0,-25-25 15,0 0-15,0 0 16,0 0-16,0 1 15,0-1-15,0 0 16,0 0-16,0 0 16,0 0-16,0 1 15,0-1-15,0 0 16,0 0-16,0 0 16,0 1-1,0-1-15,0 0 16,0-25-16,0 26 15,0-1-15,25 0 16,-25 0-16,24-24 0,-24 24 16,0 0-16,0 0 0,0 0 15,0-24-15,0 24 0,0 0 0,0 0 16,0-24-16,0 24 0,0-25 16,0 26-16,-24-1 0,24 0 15,0 0-15,-25 0 0,0 1 16,25-1-16,-25 25 0,25-25 15,-25 25-15</inkml:trace>
  <inkml:trace contextRef="#ctx0" brushRef="#br0" timeOffset="715952.5534">18752 13494 0,'0'-25'16,"0"0"0,0 0-1,0 1 17,0-1-32,0 0 15,0 0 1,25 0-16,-25 1 15,0-1-15,-25 0 16,1 0-16,-1 0 16,0 25-1,25-25-15,-25 25 0,0-24 32,1 24-17,-1 0-15,0 0 16,0 0-16,0 0 0,0 0 15,-24 0-15,24 0 16,0 0-16,-24 0 16,49 24-16,-25-24 0,0 0 15,0 0 1,0 25-16,1 0 16,-1-25-16,0 25 0,0 0 15,0 0-15,1-25 16,-1 49-16,0-24 15,0 0-15,25 0 16,-25-1-16,1 1 0,24 0 0,-25 0 16,25 0-16,-25-25 0,0 49 15,25-24-15,0 0 0,-25 0 16,25-1-16,-24-24 0,24 50 16,-25-25-16,25 0 0,0-1 15,-25 1-15,25 25 0,0-25 16,-25-1-16,25 1 0,0 0 0,0 25 15,0-26-15,0 1 16,0 0-16,0 0 0,-25 24 16,25-24-16,0 0 0,0 0 15,0 0-15,0-1 16,0 26-16,0-25 0,0 0 16,0 0-16,0 24 0,0-24 15,0 0-15,0 0 16,25-1-16,-25 26 0,25-25 15,-25 0-15,25-1 16,-25 1-16,0 0 0,0 0 16,0 0-16,0-1 15,25 1-15,-25 0 0,24 0 16,-24 0-16,25-1 16,-25 1-16,25 0 0,-25 0 15,0 0-15,25-1 0,0 1 16,-1 0-1,-24 0-15,0 0 16,25-25-16,-25 24 0,25 1 16,-25 0-16,25-25 15,-25 25-15,25 0 16,-25-1-16,24-24 0,-24 25 16,25 0-16,0-25 15,-25 25-15,25-25 16,-25 25-16,25-25 15,-25 25 1,24-25-16,1 0 0,0 24 16,0-24-16,0 0 15,-25 25-15,24-25 0,1 0 16,0 0 0,0 0-16,0 0 15,-1 0-15,1 0 16,0 0-16,-25-25 15,25 25-15,0 0 16,0-24-16,-1 24 16,1 0-16,-25-25 15,25 25-15,0-25 16,0 25-16,-25-25 16,24 25-16,1-25 15,0 0 1,0 25-16,-25-24 0,25-1 15,-1 0 1,1 0-16,-25 0 16,25 1-16,-25-1 15,0 0-15,25 25 16,-25-25-16,25 0 16,-25 1-16,0-1 0,24 0 15,-24 0-15,0 0 16,25 25-16,-25-24 0,0-1 15,0 0-15,25 0 16,-25 0-16,0 1 16,25-1-16,-25 0 15,0 0 1,0 0-16,0 1 0,25-1 16,-25 0-16,0 0 15,0 0-15,24-24 16,-24 24-1,0 0-15,0 0 16,0 1-16,0-1 0,0 0 16,0 0-16,0 0 15,0 0-15,0 1 0,0-1 16,0 0-16,0 0 16,0 0-16,0 1 0,0-1 15,0-25-15,0 25 0,0 1 16,0-1-16,0 0 15,0 0 1,0 0-16,-24 1 0,24-1 16,0 0-16,-25 0 15,25 0-15,0 1 16,0-1-16,0 0 16,-25 25-16,25-25 0,0 0 15,-25 25-15,25-24 0,0-1 16,-25 0-16,1 0 15,24 0 1,-25 1-16,25-1 16,-25 0-16,0 25 15,25-25-15,-25 25 16,25-25-16,-24 1 16,24-1-1,-25 25-15,25-25 0,-25 25 16,25-25-1,-25 25-15</inkml:trace>
  <inkml:trace contextRef="#ctx0" brushRef="#br0" timeOffset="719984.3802">18678 12105 0,'-25'0'0,"0"0"15,1 0 17,-1 0-17,0 0 1,0 0-16,0 0 15,0 0-15,-24 24 16,24-24 0,0 25-16,0-25 15,1 25-15,-1 0 16,0-25-16,25 25 0,-25-25 0,0 25 16,1-1-16,-1-24 0,25 25 15,-25-25-15,0 50 0,0-50 16,25 25-16,-24-25 0,24 24 15,-25-24-15,25 50 16,-25-50-16,25 25 0,0 0 0,-25-25 16,25 24-16,-25 26 0,25-25 15,-24 24-15,24-24 0,-25 0 16,0 25-16,25-26 0,-25 1 16,25 0-16,-25 0 0,25 0 15,-24 24-15,-1-24 0,0 0 16,25 0-16,-25-1 15,25 1-15,0 0 0,0 0 16,-25-25-16,25 25 0,-24 24 16,24-24-16,0 0 15,-25 0-15,25 0 0,0 24 0,0-24 16,0 0-16,0 0 0,0 24 16,-25-24-16,25 0 15,0 0-15,0-1 16,0 1-16,0 0 0,0 0 15,0 0-15,0 24 16,0-24-16,0 0 0,25-25 0,-25 25 16,25-1-16,-1 1 15,-24 0-15,25 0 0,0 0 16,-25-1-16,25 1 16,-25 0-16,25 0 0,-1 0 15,1-1-15,0-24 16,-25 25-16,25-25 0,0 25 15,-1-25-15,1 0 0,-25 25 16,25-25-16,0 0 0,0 25 16,-1-25-16,1 0 15,0 0-15,0 24 0,0-24 0,-1 0 16,1 0-16,0 0 0,25 25 16,-26-25-16,1 0 15,0 0-15,25-25 16,-26 1-16,1 24 0,0-25 15,0 25-15,0-25 0,0 25 16,-1-25-16,1 25 16,0-25-16,0 1 0,0 24 15,-1-25-15,1 25 16,0-25-16,0 0 0,0 25 16,-25-25-16,24 25 0,1-24 15,0-1-15,0 0 0,0 0 16,-25 0-16,24 25 0,-24-24 0,25-26 15,0 25 1,-25 0-16,0 1 0,25-1 16,-25 0-16,25 0 0,-25 0 15,24-24-15,-24-1 16,25 25-16,-25 1 0,0-1 16,25-25-16,-25 25 0,0 1 15,0-1-15,25 0 0,-25-25 16,0 25-16,0 1 0,0-1 15,25 0-15,-25 0 0,24-49 0,-24 49 16,0-25-16,25 26 0,-25-1 16,0-50-16,0 26 0,0 24 15,0 0-15,0 0 0,-25 1 16,25-26-16,0 25 16,0 0-16,-24 1 0,24-1 0,-25-25 15,25 25-15,-25 1 0,25-1 16,0 0-16,-25 0 15,0 0-15,25 1 0,-24-1 16,-1 0-16,-25 0 16,25 0-16,1 25 0</inkml:trace>
  <inkml:trace contextRef="#ctx0" brushRef="#br0" timeOffset="721081.351">17264 13370 0,'0'0'0,"25"-25"15,-25 0 1,0 0-16,0 1 16,0-1-16,-25 0 0,0 0 15,25 0 1,-25 0 0,1 1-16,-1-1 0,0 0 15,0 25-15,0 0 16,1 0-16,-1 0 15,-25 0-15,25 25 0,1-25 16,-1 0-16,0 25 16,-25 24-16,26-49 0,-1 25 15,0 0-15,0-25 0,-24 50 16,24-26-16,0 1 0,25 0 0,-25 0 16,0 0-16,1 24 0,24-24 15,-25 0-15,25 0 0,0-1 16,-25 26-16,25-25 0,0 0 15,0 24-15,0-24 16,0 0-16,0 24 0,0-24 0,0 0 16,25 0-16,-25 0 0,25 24 15,-25-24-15,0 0 0,0 0 16,24-25-16,-24 24 0,25 26 16,0-25-16,0-25 0,-25 25 15,25-1-15,24 1 0,-49 0 0,25 0 16,0-25-16,0 25 0,-1-25 15,1 24-15,0-24 0,0 0 16,0 0-16,24 25 16,-24-25-16,0 0 15,0 0-15,-1 0 0,26-25 16,-25 25-16,-25-24 0,25 24 16,-1-25-16,1 0 0,0 25 15,-25-25-15,25 25 0,-25-25 16,25 1-16,-1-1 0,1 0 15,-25 0-15,25 25 0,0-25 16,0-24-16,-25-1 0,0 25 0,0 1 16,24-1-16,-24-25 0,0-24 15,0 24-15,0 25 0,0-24 16,0-1-16,-24-24 0,24 24 16,-25 1-16,25 24 15,-25 0-15,0 0 0,0-24 0,1 24 16,-1 25-16,0 0 0,-25 25 15</inkml:trace>
  <inkml:trace contextRef="#ctx0" brushRef="#br0" timeOffset="722682.1735">18604 14808 0,'24'0'47,"-24"-24"-31,25-1-1,-25 0 1,-25 25-16,25-25 15,-24 25-15,-1-25 16,-25 1-16,50-1 16,-25 25-16,0 0 0,1-25 15,-1 25-15,0 0 0,0 0 0,0 0 16,1 0-16,-1 0 0,-25 0 16,25 0-16,1 25 0,-1-25 15,25 25-15,-50-1 0,50 1 16,-25-25-16,25 25 0,-24 0 15,24 0-15,-25-1 0,0 1 16,25 0-16,-25 0 0,25 0 16,-25 24-16,25-24 0,0 0 15,0 0-15,0-1 0,0 1 16,0 25-16,0-25 0,0-1 16,25 1-16,-25 0 0,0 25 0,25-26 15,-25 1-15,25 0 0,-25 0 16,25 0-16,-25 0 15,24-1-15,1 1 16,0-25-16,-25 25 0,25-25 16,0 25-16,24-25 15,-24 0-15,0 0 16,0 0-16,-1 0 0,1 0 16,0 0-16,0-25 0,0 25 15,-1 0-15,26 0 16,-25 0-16,-25-25 0,25 25 15,0 0-15,-25-25 0,24 25 0,1 0 16,-25-24-16,25 24 16,0-25-16,0 25 0,-25-25 15,24 25-15,-24-25 0,50 0 16,-25 0-16,-25 1 16,0-1-16,25 0 0,-25 0 15,24 0-15,-24 1 0,0-1 16,0 0-16,0 0 0,0 0 15,0 1-15,0-1 0,0 0 16,0 0-16,0-24 0,-24 24 16,24 0-16,0 0 0,-25-24 15,0 49-15,0-25 0,25 0 16,-25 25-16,1-25 0,-1 0 16,0 25-16,0-24 0,0 24 15,-24-25-15,24 25 16,0-25-16,0 25 0,-24-25 15,24 25-15,0 0 16,0 0 0,0 0-16,1 0 0,-1 0 15,0 0-15,0 25 0,0-25 16,-24 25-16,24 0 0,0-25 16,25 24-16,-25-24 0,-24 25 0,49 0 15,-25 0-15,0-25 0,25 25 16,-25-25-16,1 49 0,24-24 15,-25-25-15,25 25 0,-25 0 16,25 24-16,-25-24 0,25 0 16,0 0-16,0-1 0,0 26 15,0-25-15,0 0 0,0-1 16,25 1-16,-25 25 16,0-25-16,25-25 0,-25 24 15,25 1-15,-1 0 0,-24 0 16,25-25-16,-25 25 0,25-25 0,0 25 15,0-1-15,-1 1 16,1-25-16,0 25 16,0-25-16,0 0 0,-25 25 15,24-25-15,1 0 0,25 0 16,-25 0-16,-1 0 0,1-25 16,25 0-16,-25 25 15,-1-25-15,1 25 0,0 0 16,0-24-16,0-1 0,0 25 15,-1-25-15,-24 0 0,25 25 0,0-25 16,25-24-16,-50 24 16,24 0-16,-24-25 15,25 26-15,-25-1 0,0 0 16,0 0-16,0-24 0,0 24 16,0-25-16,-25 25 0,25 1 15,-24 24-15,24-25 0,-25 0 16</inkml:trace>
  <inkml:trace contextRef="#ctx0" brushRef="#br0" timeOffset="723734.246">17214 13320 0,'0'-25'47,"0"1"-47,25-1 16,-25 0-16,0 0 16,-25 0-1,1 25-15,-1-25 0,0 25 16,0 0-16,0 0 15,-24 0-15,24 0 0,0 0 16,0 25-16,1-25 16,-26 25-16,25-25 0,0 0 15,1 25-15,-1 0 0,0-25 0,-25 49 16,26-49-16,-1 25 0,0 0 16,0 0-16,0 0 0,1 24 15,-1-24-15,0 0 0,25 0 16,-25-1-16,0 26 0,25-25 15,-24 0-15,24-1 0,-25 1 16,25 0-16,0 25 0,0-26 0,0 1 16,0 0-16,0 0 0,0 24 15,25 1-15,-25-25 0,24 0 16,1-1-16,0-24 16,0 50-16,0-25 0,-1-25 0,-24 25 15,25-25-15,0 24 0,0 1 16,0-25-16,-25 25 0,24-25 15,1 0-15,0 25 0,0 0 16,0-25-16,-1 0 0,1 0 16,0 0-16,0 0 0,0 0 15,-1 0-15,1 0 0,25 0 16,-25 0 0,-1 0-16,-24-25 0,50 25 0,-25-25 15,0 25 1,-25-25-16,24 25 0,1-25 15,0 25-15,-25-24 0,25 24 0,0 0 16,-1-25-16,-24 0 0,25 0 16,0 0-1,-25 1-15,25 24 0,-25-25 16,25 0-16,-25 0 0,24-24 16,-24-1-16,0 25 0,0-24 0,0-1 15,0 25-15,0-74 0,-24 74 16,24 0-16,-25-24 15,0-1-15,0 50 0,0 0 16,1 0 0</inkml:trace>
  <inkml:trace contextRef="#ctx0" brushRef="#br0" timeOffset="726727.4264">18926 12204 0,'0'-25'16,"-25"25"-16,25-25 15,-25 25-15,1-25 16,-1 1-16,0-1 16,0 0-1,0 0 1,25 0-16,-24 25 16,-1-24-16,0 24 0,0 0 15,0 0-15,1 0 0,-1 0 16,0 0-16,0 0 0,0 0 15,0 0-15,1 24 0,-1-24 16,0 25-16,0-25 0,0 25 16,1-25-1,-1 25-15,0-25 0,0 25 0,0-25 16,1 24-16,-1 1 16,0 0-16,0 0 0,0-25 15,1 25-15,-1 0 0,25-1 16,-50 26-16,25-25 0,25 0 0,-24-1 15,-1 1-15,0 0 0,0 25 16,0-26-16,1 1 0,-1 25 16,25-25-16,-25 24 0,0-24 15,25 0-15,-25 24 0,25-24 16,0 0-16,-24 49 0,-1-49 16,25 0-16,0 0 0,-25 0 0,25 24 15,-25-24-15,25 0 16,0 0-16,0-1 0,-25 1 15,25 25-15,0-25 0,0 24 16,-24-24-16,24 0 0,0 0 16,0 49-16,-25-49 0,25 0 0,0 0 15,0-1-15,0 51 0,0-50 16,0-1-16,0 1 0,0 0 16,0 0-16,0 24 0,0-24 15,25 0-15,-1 0 16,1 24-16,-25-24 0,25 0 15,-25 0-15,25-25 0,0 49 0,-1-24 16,1 0-16,0 0 16,0 24-16,0-49 15,-25 25-15,24-25 0,1 25 16,0 0-16,0 0 16,0-25-16,-1 0 0,1 24 15,25-24-15,-25 25 0,-1-25 16,1 0-16,0 25 0,0-25 15,0 25-15,-1-25 0,1 0 16,0 0-16,0 25 16,0-25-16,-1 0 0,1 0 15,25-25-15,-25 25 0,-1 0 16,26-25-16,-25 25 16,0-25-16,24 0 0,-24 25 0,0 0 15,0-24-15,0 24 16,-1-25-16,1 25 0,0-25 15,0 25-15,-25-25 0,49 0 16,-49 1-16,25 24 0,-25-25 16,25 0-16,0 0 0,-25 0 15,25 25-15,-25-24 0,24-1 16,-24 0-16,50 0 0,-50 0 16,25 1-16,0-1 0,-1-25 15,1 25-15,-25 1 16,25-1-16,-25 0 0,25 0 15,-25-24-15,25 24 0,-25 0 16,24-25-16,-24 26 0,25-51 0,-25 50 16,0 1-16,25-26 0,-25 25 15,0 0-15,0-49 0,25 49 16,-25-25-16,0 1 0,25 24 16,-25-74-16,24 49 0,-24 1 15,25-1-15,-25 0 0,0 1 16,25-26-16,-25 26 0,0 24 0,0 0 15,0 0-15,-25-24 0,0 49 16,1-25-16,-26 25 16</inkml:trace>
  <inkml:trace contextRef="#ctx0" brushRef="#br0" timeOffset="727954.7652">18504 14932 0,'25'-24'15,"-25"-1"-15,25 25 16,-25-25-16,25 25 15,-25-25-15,25 0 16,-25 1 0,0-1-1,-25 25-15,0-25 16,0 25-16,0-25 0,0 25 16,1 0-16,-1-25 15,0 25-15,0 0 16,0 0-16,-24 0 0,24 0 15,0 0-15,0 25 0,1-25 16,-1 25-16,0 0 16,0 0-16,0-25 15,1 24-15,24 1 0,-25 0 16,25 0-16,-25 0 0,25-1 16,-25 1-16,0 0 0,25 0 0,0 0 15,-24-1-15,24 26 0,0-25 16,0 0-16,0-1 15,0 1-15,24 25 0,-24-25 16,25-1-16,0 1 16,-25 0-16,0 0 0,25 0 15,0 0-15,-1-1 16,1 1-16,0-25 0,-25 25 16,25-25-16,24 25 15,-24-25-15,-25 25 0,25-25 16,0 0-16,0 0 0,-1 0 0,1 0 15,0 0-15,0 0 0,24 0 16,-24 0-16,0-25 16,0 25-16,0-25 15,0 25-15,-1-25 0,1 25 16,0-25-16,0 25 16,0-24-16,-1-1 0,1 0 15,0 0-15,-25 0 16,25 0-16,-25 1 0,25-26 15,-25 25-15,0 0 16,0 1-16,0-26 0,0 25 16,0 0-16,0 1 0,-25-1 15,25 0-15,-25 0 0,0 0 16,0 1-16,25-1 0,-24 0 16,-1 25-16,0-25 0,-25-24 15,26 24-15,-1 25 16,0-25-16,0 0 0,0 25 15,0 0-15,1 0 0,-1 0 16,-25 0-16,25 0 0,1 0 16,24 25-16,-25-25 0,-25 0 15,25 0-15,25 25 0,-24-25 16,24 25-16,-25-25 16,0 0-16,25 24 0,-25 1 15,25 0 16,25-25-31</inkml:trace>
  <inkml:trace contextRef="#ctx0" brushRef="#br0" timeOffset="729085.8872">16942 14039 0,'0'25'0,"0"0"16,24-25 0,-24 25-16,25-25 15,-25 25-15,25-25 16,0 0-16,24 0 16,-24 0-1,0-25-15,0 25 0,24-25 16,-49 0-16,25 25 15,0-25-15,-25 1 0,50-1 16,-50 0-16,24 25 0,1-25 16,-25 0-16,25 1 0,0-1 15,-25 0-15,0 0 0,25 0 16,-25 1-16,0-1 0,0 0 0,0 0 16,24 0-16,-24 1 0,0-1 15,0-25-15,0 25 0,0 1 16,0-1-16,0 0 0,0 0 15,0-24-15,-24 24 16,24 0-16,-25 25 16,25-25-16,-25 25 0,0 0 15,0 0 1,1 0-16,-1-25 0,0 25 16,0 0-16,-24 0 15,24 0-15,0 0 0,0 0 16,-24 0-16,24 0 0,0 0 15,0 0-15,0 25 16,1-25-16,-1 0 16,0 0-16,25 25 0,-25-25 15,0 25-15,1-25 0,-1 25 0,0-25 16,0 24-16,0 1 16,1 0-16,-1-25 15,25 25-15,-25 0 0,0-1 0,25 1 16,0 0-16,-25 0 15,25 0-15,-24 24 0,24-24 0,0 0 16,0 0-16,-25-1 0,25 1 16,0 25-16,0-25 0,0-1 15,0 1-15,25-25 0,-25 25 16,49 25-16,-24-26 0,0 1 16,0-25-16,-1 25 0,26 25 15,-25-50-15,0 24 0,24 1 0,-24-25 16,25 25-16,24 0 15,-24-25-15,-1 0 0</inkml:trace>
  <inkml:trace contextRef="#ctx0" brushRef="#br0" timeOffset="737144.5319">18355 14560 0,'-24'0'0,"48"0"0,-73 0 0,-1 0 16,25 0-16,-24 25 0,24-25 15,0 25-15,-24 0 16,-26 24-16,50-24 0,1 0 16,-26 25-16,25-26 0,0 26 0,1 24 15,-1-24-15,0 0 0,25-1 16,0 1-16</inkml:trace>
  <inkml:trace contextRef="#ctx0" brushRef="#br0" timeOffset="758884.1354">18479 13320 0,'0'-25'0,"-24"25"16,24-24 46,-25 24-30,0-25-1,0 25 0,25-25-31,-25 25 16,1-25 15,-1 25-15,0 0-1,0 0-15,25-25 16,-25 25-16,1 0 15,-1 0-15,0 0 0,0 0 0,-24-25 16,24 25 0,0 0-16,0 0 0,0 0 15,1 0-15,-1 0 0,0 0 16,25-24-16,-25 24 16,0 0-16,1 0 15,-1 0-15,-25 0 16,25 0-16,1 0 0,-1 0 15,-25 0-15,25 0 0,1 0 16,-1 0-16,0 0 0,0 0 16,0 0-16,0 0 0,1 0 15,-1 0-15,0 0 16,0 0-16,0 0 16,1 0-16,-1 0 0,0 0 15,0 0-15,0 0 0,1 0 16,-1 0-16,-25 24 0,25-24 15,1 25-15,-1-25 0,0 0 16,0 25-16,0-25 16,1 0-16,-1 25 0,0-25 15,0 25-15,0-25 0,1 0 16,-1 25-16,0-25 0,0 24 16,0 1-16,1-25 0,24 25 15,-25-25-15,0 25 0,25 0 16,-25-1-16,0 1 15,25 0-15,-24 0 0,24 0 16,-25-1-16,25 1 0,0 0 16,-25 0-16,25 0 15,-25-1-15,25 1 16,0 0-16,0 0 0,0 0 0,0-1 16,0 1-16,0 0 15,0 0-15,0 0 16,0-1-16,0 1 0,0 0 15,25-25-15,-25 25 16,25 0-16,0-1 16,-25 1-16,24-25 15,1 25-15,-25 0 0,25-25 0,-25 25 16,25-25-16,24 24 0,-49 1 16,25-25-16,0 25 15,0-25-15,0 25 0,24 0 16,-24-25-16,-25 24 0,25-24 0,0 25 15,-1-25-15,1 25 0,0-25 16,0 25-16,0-25 16,24 25-16,-24-25 0,0 0 15,0 0-15,-1 25 0,26-25 16,-25 0-16,0 0 0,-1 0 16,1 0-16,0 0 0,25 24 0,-26-24 15,1 0 1,0 0-16,25 0 0,-25 0 0,-1 0 15,1 0-15,0 0 16,0 0-16,49 0 0,-49 0 0,0 0 16,24 0-16,1 0 15,-25 0-15,0 0 0,-1 0 16,1 0-16,0 0 0,25 0 16,-26 0-16,1 0 0,0 0 15,0 0-15,24-24 0,-24 24 16,0 0-16,0 0 0,0 0 0,-1-25 15,1 25-15,0 0 16,0-25-16,0 25 0,-1 0 16,26-25-16,-25 0 0,0 25 15,0 0-15,-1-25 0,1 25 16,0 0-16,0-24 0,0 24 0,-1 0 16,1-25-16,0 0 0,0 0 15,0 0-15,-1 1 16,1-1-16,0 25 15,-25-25-15,25 25 0,-25-25 16,0 0-16,25 1 0,-25-1 16,0 0-16,0 0 15,0 0-15,0 1 0,0-1 16,0 0-16,0 0 16,0 0-16,0 1 0,0-1 15,0 0-15,0-25 0,-25 26 16,25-1-16,-25 0 15,25-25-15,-25 50 0,25-24 16,0-1-16,-25 0 0,1 0 16,24 0-16,-25 25 0,0-24 15,25-1-15,-25 0 0,0 0 16,1 25-16,-1-25 0,0 1 16,0-1-16,0 25 15,1 0-15,-1-25 0,0 25 0,0-25 16,-49 25-16,49-25 15,0 25-15,0 0 0,-24 0 16,-1-25-16,25 25 0,-24 0 0,24 0 16,0-24-16,-25 24 0,1 0 15,-1 0-15,25 0 0,1 0 16,-26 0-16,0-25 0,26 25 16,-26 0-16,25 0 0,-24 0 15,24 0-15,-25 0 0,1 0 16,24 0-16,0 0 0,0 0 0,-25 0 15,26 25-15,-1-25 16,0 0-16,0 24 0,0-24 0,-24 0 16,24 25-16,0-25 15,0 0-15,-24 25 16,24-25-16,0 25 0,0-25 0,1 25 16,-1-25-16,-25 25 0,25-25 15,1 24-15,-1-24 0,25 25 16,-50 0-16,25-25 0,25 25 15,-24-25-15,-1 25 0,0-1 16,0 1-16,0 0 0,25 0 16,-24 0-16,-1-1 0,25 1 15,-25 0-15,25 0 16,0 0-16,0-1 16,0 1-16,0 0 0,0 0 15,0 0-15,25-1 0,-25 1 16,0 0-16,25 0 15,-1 0-15,1-1 0,0-24 16,-25 25-16,25 0 0,0 0 16,-1 0-16,1-25 0,0 24 15,0 1-15,0-25 0,49 25 16,-49 0-16,0 0 0,-1-25 16,1 0-16,25 24 0,-25 1 15,-1-25-15,1 0 0,0 25 0,0-25 16,24 0-16,-24 25 15,0-25-15,0 0 0,0 25 0,24-25 16,-24 0-16,25 0 0,-25 0 16,24 24-16,-24-24 0,49 0 15,-49 0-15,25 0 0,-25 0 16,-1 0-16,51 0 0,-26 0 16,-24 0-16,0 0 0,0 0 15,24-24-15,1 24 0,-25 0 0,0-25 16,-1 25-16,1 0 15,25 0-15,-25 0 0,-1-25 0,26 25 16,-25 0-16,0 0 0,24-25 16,-24 25-16,25 0 0,-25-25 15,-1 25-15,26-24 0,-25-1 16,0 25-16,-1-25 16,1 25-16,0-25 15,0 25-15,0-25 0,-25 1 0,24 24 16,1-50-16,0 50 0,-25-25 15,0 0-15,25 25 0,-25-24 0,25-26 16,-25 25-16,0 0 16,0-24-16,0 24 15,0 0-15,0 0 16,0 1-16,-25-26 0,25 25 16,-25 0-16,0 1 0,25-1 15,-25 0-15,1 0 0,24 0 16,-25 1-16,0-1 0,25 0 15,-50 0-15,26 0 0,-1 1 16,0 24-16,0-25 0,-24 0 16,-1 0-16,25 0 0,-25 25 15,26-25-15,-26 25 0,-24-24 16,24-1-16,25 25 0,-24-25 16,24 25-16,-50-50 0,26 50 15,24-24-15,-25 24 0,1-25 16,24 25-16,-49-50 0,24 50 0,0-25 15,1 25-15,24 0 0,-49-24 16,24 24-16,25 0 0,-25 0 16,26 0-16,-1 0 0,-50 24 15,26-24-15,24 25 0,0-25 16,-24 25-16,-26 0 0,50 0 16,-24-25-16,24 24 0,0 1 0,-24 0 15,-26 0-15,50 0 0,1-1 16,-26 1-16,25 0 0,-24 25 15,-1-25-15,25-1 16,0 1-16,1 0 0,24 0 0,-50 24 16,25 1-16,25-25 0,-25-25 15,25 25-15,-24 24 0,24-24 16,-25 0-16,25 0 0,0-1 16,0 1-16,-25 25 0,25-25 15,0-1-15,0 1 0,0 0 16,0 0-16,25 0 0,-25-1 15,25 1-15,-1 0 0,1-25 0,25 50 16,-25-26-16,24-24 16,1 25-16,-1-25 0,75 25 0,-74-25 15,24 0-15</inkml:trace>
  <inkml:trace contextRef="#ctx0" brushRef="#br0" timeOffset="761159.3989">18852 13568 0,'0'-25'0,"0"1"16,0-1-1,0 0 1,0 0-16,0 0 16,-25 1-16,25-1 15,0 0-15,-25-25 16,25 26-16,-25 24 0,25-25 16,-25 0-16,1 0 0,-1 25 15,25-25-15,-25 25 0,0-25 16,0 25-16,1-24 15,-1 24-15,0 0 16,0 0-16,0 0 0,0 0 0,1 0 16,-1 0-16,-25 0 15,25 0-15,1 0 0,-1 0 16,-25 24-16,25 1 16,1-25-16,-1 25 15,0-25-15,0 25 0,0-25 16,1 25-16,-1-25 15,0 25-15,0-1 0,0-24 16,25 25-16,-24 0 0,-1 0 16,0 0-16,25-1 0,-25 1 15,0 0-15,25 0 0,-24 24 16,-1-24-16,0 0 0,25 0 0,0 0 16,-25-1-16,0 26 0,1-25 15,24 0-15,0-1 0,-25 1 16,0 50-16,25-51 0,0 1 15,-25 0-15,25 0 0,0 0 16,0 49-16,0-49 0,0 0 16,0 24-16,-25-24 0,25 49 15,0-24-15,0-25 0,0 25 16,0-26-16,0 26 0,25 0 16,-25-1-16,0-24 0,25 0 15,-25 0-15,0 24 0,25-24 0,-25 0 16,0 0-16,0-1 0,25 1 15,-1 25-15,-24-25 0,0-1 16,25 1-16,-25 0 0,25 0 16,0 24-16,-25-24 0,25 0 15,-25 0-15,24 0 16,1 24-16,0-24 16,0-25-16,0 25 15,-1 0-15,1-1 16,0-24-16,25 25 0,-1 0 15,-24 0-15,25-25 16,-1 25-16,1-25 16,-25 0-16,-1 0 15,1 0-15,0-25 0,0 25 16,0 0-16,-1 0 0,1 0 16,0-25-16,0 25 0,0 0 15,24-25-15,1 0 0,0 1 31,-26-1-31,1 0 0,0 0 16,0-24-16,0 24 16,-1 0-16,1-25 0,0 1 15,25-1 1,-26 1-16,-24 24 0,25-25 16,0-24-16,0 49 15,-25 0-15,25-49 0,-25 49 16,24 0-16,-24-24 0,0 24 15,0 0-15,0-25 0,0 26 16,25-51-16,-25 25 0,0 1 16,0-26-16,0 26 15,0-1-15,0-24 16,-25 24-16,25 25 16,-24 1-16,24-51 0,-25 50 15,25 1-15,-25-26 0,25 0 16,-25 26-16,25-26 15,-25 25-15,25 0 0,-24 1 16,24-26-16,-25 25 0,0-24 16,0 24-16,0 0 15,1 25-15,-1-25 0,0 25 0,0 0 16,25-25-16,-25 25 16,-24 0-16,24 0 15,0 0 1,-24 25-16,24-25 0,0 0 15,0 0-15,0 25 0,0-25 0,-24 25 16,24 0-16,0-1 0,0-24 16,1 25-16,-26 0 0,25 0 15,-24 24 1,24-24-16,25 0 0,-50 25 0,25-1 16,1-24-16,24 0 0,-25 0 15,0 24-15,0 1 0,-24 24 16,49-49-16,-50 49 15,25 1-15,25-50 16,-25 24-16,25 26 0,-24-26 16,24 1-16,-25-25 0,25 24 0,-25 1 15,25 0-15,0-26 0,0 76 16,0-26-16,0-49 16,0 49-16,0 1 15,0-51-15,0 26 0,25 0 16,-25-1-16,25-24 0,-25 25 15,24-26-15,-24 1 0,25 0 0,-25 0 16,25 24-16,25 1 16,-50-25-16,24 0 15,26 0-15,-50-1 16,50 1-16,-1 0 16,-24 0-16,25 0 0,-26-25 15,1 0-15,0 24 0,0-24 16,24 0-16,-24 0 0,0 0 15,25 0-15,24 0 16,-49-24-16,25 24 16,-1-25-16,-24 25 0,25-25 15,-1 0-15,-24 0 0,0 25 16,24-49-16,-24 24 16,0 0-16,0-25 0,0 1 15,-1-1 1,1 1-16,0-1 0,-25 0 15,25 26-15,-25-26 0,25 0 16,-25 26-16,24-1 0,-24-25 16,0 25-16,25-24 0,-25 24 15,25-74-15,-25 24 16,0 51-16,25-76 16,-25 26-16,0 49 0,0-49 15,-25-26-15,25 51 0,-25-1 16,25-24-16,-25 24 15,1 1-15,24 24 0,-25-25 16,0 1-16,25 24 0,-25-25 0,0-49 16,1 74-16,24 0 0,-25-24 15,25 24-15,-25-25 0,0 26 16,0 24-16,-24-25 0,24 25 16,0 0-16</inkml:trace>
  <inkml:trace contextRef="#ctx0" brushRef="#br0" timeOffset="762486.8005">18703 12204 0,'0'-25'0,"0"0"16,-25 25-16,25-25 16,-25 25-16,0-24 31,1 24-16,-26 0 1,25 0-16,0 0 16,0 0-16,1 0 0,-26 24 15,25-24-15,0 25 0,1-25 0,-1 25 16,0-25-16,-25 50 0,1-50 16,24 25-16,0-1 0,0 1 15,-24 25-15,24-25 0,0-1 16,0 1-16,1 0 15,-1 25-15,0 24 0,0-24 0,0-1 16,1 1-16,-1-1 0,25 1 16,-50 49-16,50-74 0,-25 25 15,1-1-15,24 1 0,-25 24 16,0-24-16,25 0 0,0-1 16,0 1-16,0-1 0,0 75 0,0-74 15,0 0-15,25-1 0,0 1 16,-1 24-16,1-24 0,0-25 15,0 24-15,0-24 0,-25 0 16,49 49-16,-24-74 16,25 25-16,-26 0 0,1 0 0,50-1 15,-51-24-15,1 25 0,25-25 16,-25 0-16,99 25 16,-100-25-16,26 0 0,0 0 15,-26-25-15,51 0 0,-25 25 16,-26-24-16,26-1 0,-25 0 15,0 0-15,49-49 0,-49 49 16,0 0-16,-1 0 0,1 1 0,0-51 16,0 50-16,0-24 15,-1 24-15,1-25 0,0 1 16,0-75-16,0 49 0,-1 26 0,1-26 16,0 1-16,25-100 0,-26 125 15,-24-26-15,25 1 0,-25-1 16,25-49-16,-25 75 0,0-1 15,0 25-15,-25-24 0,25 24 16,-74-25-16,49 50 0,-25-24 16,26 24-16</inkml:trace>
  <inkml:trace contextRef="#ctx0" brushRef="#br0" timeOffset="763274.6946">18628 13543 0,'-24'-24'16,"24"-1"-16,0 0 16,24 0-1,-24 0-15,0 1 16,0-1-16,-24 0 16,-26-25-16,25 26 15,0-1-15,-24 25 0,24-25 16,-25-25-16,1 25 0,24 25 15,0-24-15,-25-1 0,26 0 0,-51-25 16,26 50-16,24-24 16,-25-1-16,1 25 0,-1-25 15,-49 25-15,49-25 0,-49 25 16,49 0-16,-49 0 0,49 25 16,26-25-16,-26 25 0,25-25 15,-24 25-15,-1-1 0,0 1 16,26 0-16,-26-25 0,25 25 15,-49 24-15,49-49 0,0 25 16,0 0-16,-24 0 0,24 0 16,-25 24-16,26-24 0,-1 25 15,0-25-15,0-1 0,0 26 0,25-25 16,-24 0-16,24-1 0,0 26 16,0-25-16,0 24 0,0-24 15,0 25-15,0-25 0,0-1 16,24 26-16,1-50 0,0 25 15,-25 0-15,25-1 0,24 1 16,-24 0-16,0 0 0,0 0 16,0-25-16,24 24 0,26 26 15,-26-25-15,1 0 0,-1-25 16,1 24-16,74 1 0,-74 0 0,24-25 16,-24 25-16,-1-25 0,26 0 15,49 0-15,-50 0 0,-24-25 16,-1 25-16,26-50 0,-26 50 15,26-49-15,-26 24 0,-24 0 16,0 0-16,0 1 0,24-26 16,-24 25-16,-25 0 15</inkml:trace>
  <inkml:trace contextRef="#ctx0" brushRef="#br0" timeOffset="764258.7033">18876 14139 0,'0'-25'16,"0"0"-16,0 0 15,0 0-15,0 1 16,0-1-16,0 0 16,0-25-16,0 26 15,0-1-15,0 0 0,0 0 16,0 0-16,0 1 0,0-1 16,-24 0-16,24 0 0,-25-24 15,0-1-15,25 25 0,-25 0 16,25 1-16,-25-1 0,1-25 0,-1 25 15,0 1 1,0-1-16,0 0 0,1 25 16,24-25-16,-25 25 0,0 0 15,0 0-15,-25 0 0,1 0 0,24 0 16,0 0-16,-24 0 0,-1 25 16,25 25-16,0-50 0,1 24 15,-1 1-15,0 0 0,-25 0 16,26 0-16,-1-1 0,0 1 15,25 25-15,-50-1 0,26-24 16,-1 0-16,0 0 0,0 0 16,0 24-16,1 1 0,-1-1 15,0-24-15,0 25 0,25-25 16,-25 74-16,25-50 0,-24 1 16,24-25-16,0 24 0,0 26 15,0-1-15,0-24 0,-25 0 0,25-26 16,0 26-16,0 0 0,0-1 15,0-24-15,0 0 0,25 24 16,-25-24-16,24 50 0,-24-51 16,0 1-16,25 25 15,-25-25-15,25 24 0,-25-24 0,25 0 16,-25 24-16,25-24 0,-1 0 16,1 25-16,0-26 0,-25 1 15,25-25-15,0 25 0,-1 25 16,1-50-16,0 25 0,0-25 15,0 24-15,24 1 0,-24-25 16,0 25-16,0-25 0,-1 0 16,26 25-16,-25-25 0,0 0 15,-1 25-15,1-25 0,0 0 16,49 0-16,-49 0 0,0 0 16,25 0-16,-25-25 0,24 0 15,-24 25-15,0-25 0,0 25 16,-25-25-16,49 1 15,-49-1-15,25 25 0,0-25 16,0 25-16,-1-50 0,1 25 16,0 1-16,0-1 0,-25 0 0,25 0 15,24-24-15,-49-1 0,25 25 16,0-24-16,-25 24 0,49-74 16,-49 74-16,25-25 0,-25 1 15,25-1-15,-25 0 0,25-49 16,-25 50-16,0-26 0,0 26 15,0-1-15,0-49 0,-25 49 16,25 0-16,-25-24 0,0 49 0,-24-24 16,-1-26-16,1 50 0,24 1 15,-25-1-15</inkml:trace>
  <inkml:trace contextRef="#ctx0" brushRef="#br0" timeOffset="782150.5638">16718 11261 0,'0'25'172,"0"0"-156,0 0 0,0 0-16,0-1 15,0 1-15,-24 0 16,24 0-1,0 0-15,0-1 16,0-48 78,0-1-94,0 0 15,0 0 1,0 0 0,24 25-1,-24-24-15,0-1 47,0 0-31,0 0 31,0 50 15,0 0-62,0 0 16,0-1-1,0 1-15,0 0 16,0 0-16,0 0 16,0-50 46,0 0-46,0 0-16,0 0 15,0 1-15,0-1 16,0 0 0,0 0-16,0 0 31,0 50 16,0 0-47,0 0 15,0 0-15,0-1 16,0 1-16,0 0 16,0 0-1,0-50 48,0 0-48,0 0-15,0 1 0,0-1 16,0 0-16,0 0 0,0 0 16,0 1-16,0-1 15,0 50 17,0-1-17,0 1-15,0 0 16,0 0-16,0 0 15,0-1-15,-24 1 16,24 0 0,0 0-1,0-50 17,0 0-32,0 0 0,0 1 15,0-26-15,0 25 16,0 0-16,0 1 0,0-1 15,0 0 1,24 25-16,-24 50 16,0-26-16,0 1 15,0 0-15,-24 0 16,24 0-16,0-1 0</inkml:trace>
  <inkml:trace contextRef="#ctx0" brushRef="#br0" timeOffset="791418.6505">16892 11162 0,'0'-25'15,"-25"25"17,25-25-32,-25 1 31,1-1-16,-1 25 1,0-25 0,0 0-1,0 25 1,1 0 0,-1 0 15,0 0-31,0 25 15,0-25 1,25 25-16,-24-25 16,24 25-16,-25-1 15,0-24-15,25 25 16,-25 0-16,25 0 16,-25 0-1,25 0-15,0-1 16,0 1-1,-24 0-15,24 0 16,0 0 0,0-1-16,0 1 15,0 0-15,0 0 16,0 0-16,0-1 16,24-24-16,-24 25 0,25 0 15,-25 0-15,0 0 16,25-25-16,0 24 15,0 1-15,-1-25 16,1 25-16,0-25 16,0 0-16,0 0 0,-1 0 15,1 0-15,50-25 0,-51 0 0,1 1 16,25-1-16,-25 0 16,24-25-16,1 1 0</inkml:trace>
  <inkml:trace contextRef="#ctx0" brushRef="#br0" timeOffset="810755.0804">25450 11708 0,'-25'0'0,"25"-25"31,25 25-15,-1 0-1,1 0 1,0 0-1,0 0-15,0 0 16,-1 0-16,1 0 16,25 25-16,-25-25 0,-1 0 15,1 0-15,0 0 0,0 0 16,0 0-16,-1 0 16,1 0-1,-50 0 16,-24 0-31,24 0 16,0 0-16,0 0 0,1 0 16,-1 0-1</inkml:trace>
  <inkml:trace contextRef="#ctx0" brushRef="#br0" timeOffset="811017.4113">25549 11708 0,'-50'0'46,"50"25"-46,0-1 16,0 1-16,0 0 16,-25 25-16,25-26 0,0 1 15,0 0-15,0 0 0,0 0 16,-24 24-16,24 1 0,0-25 16,0-1-16,-25 1 0,25 50 15,0-50-15,0-1 16,0 1-16,0 0 0,0 0 0,-25 0 15,25-1-15,0 1 16,0-50 15</inkml:trace>
  <inkml:trace contextRef="#ctx0" brushRef="#br0" timeOffset="811236.8516">25425 12030 0,'0'0'0,"-25"0"15,25-25 1,25 25 0,0 0-1,-1 0-15,26 0 0,-25 0 16,0 25-16,-1-25 0,1 0 0,25 0 15,-25-25 1,-1 25-16</inkml:trace>
  <inkml:trace contextRef="#ctx0" brushRef="#br0" timeOffset="811800.8028">26318 11981 0,'-25'0'16,"50"0"15,0 0-31,-1 0 15,1 0-15,0 0 16,0 0-16,0 0 0,-1 0 16,1 0-16,0 24 15</inkml:trace>
  <inkml:trace contextRef="#ctx0" brushRef="#br0" timeOffset="811958.4024">26293 12129 0,'198'-99'0,"-396"198"0,198-74 0,-25-25 16,25 25 0,25-25-1,25 0-15,-26 0 0,1 0 16,0 0-16,25 0 15</inkml:trace>
  <inkml:trace contextRef="#ctx0" brushRef="#br0" timeOffset="814656.9645">26938 11609 0,'0'0'0,"-25"0"0,25 24 15,-25 1 1,25 0-16,0 0 0,-25 0 15,25-1-15,0 1 16,0 0-16,-24-25 0,24 25 16,0 24-16,-25-49 0,25 25 15,0 0-15,0 0 0,0 0 16,-25 24-16,25-24 0,0 0 16,0 0-16,0-1 0,25 26 15,-25-25-15,0 0 0,25 0 16,-25-1-16,24 26 0,-24-25 15,0 0 1,25-1-16,0 1 16,0-25-16,24 0 15,-24 0 1,0 0-16,0 0 0</inkml:trace>
  <inkml:trace contextRef="#ctx0" brushRef="#br0" timeOffset="816018.7569">29443 11559 0,'25'0'16,"0"0"0,0 0-1,-1 25 1,1-25-16,-25 25 15,25-1-15,0 1 16,-25 0-16,25-25 16,-25 25-16,24 0 0,1-1 15,-25 1-15,25 0 0,-25 0 16,25 0-16,0-1 16,-25 1-16,0 0 0,24 0 0,-24 0 15,25 24-15,-25-24 0,0 25 16,0-26-16,0 1 0,0 50 15,0-50-15,-25 24 0,25-24 16,-24 25-16,24-26 0,-25 51 16,25-50-16,0 24 0,-25-24 15,0 0-15,25 24 0,-25-49 0</inkml:trace>
  <inkml:trace contextRef="#ctx0" brushRef="#br0" timeOffset="816808.2084">27211 12998 0,'-25'0'47,"0"0"-47,0 24 16,1-24-16,-1 25 0,25 0 15,0 0-15,-25-25 0,25 25 16,0-1-16,-25 26 0,25-25 15,-25 0-15,25 0 0,0-1 16,0 26-16,0 0 0,0-26 16,0 26-16,0-25 0,0 0 15,25 49-15,0-49 0,-25 0 16,25-1-16,0 26 0,-1-25 16,26 0-16,0-1 0,-26 1 15,26-25-15</inkml:trace>
  <inkml:trace contextRef="#ctx0" brushRef="#br0" timeOffset="817349.8276">29790 13146 0,'50'0'0,"-25"0"16,0 25 0,-25 0-16,0 0 15,0 0-15,24-25 16,-24 25-16,0 24 0,0 1 16,0-25-16,0-1 0,0 26 15,-24 24-15,-1-24 0,0-25 16,25 24-16,-25 1 0,0-25 0,-24 74 15,-1-74-15,25 0 0,1 24 16</inkml:trace>
  <inkml:trace contextRef="#ctx0" brushRef="#br0" timeOffset="817965.1661">27186 14461 0,'0'0'0,"0"-25"16,0 1-1,-25 24 1,0 0-16,25 24 15,0 1-15,-24 0 16,-1 0-16,0 0 16,25-1-16,-25 1 0,0 25 15,25-1-15,0-24 0,0 0 16,-25 0-16,25 49 0,0-24 16,25-25-16,-25 24 0,50 1 15,-50-25-15,50 49 0,-1-49 16,-24 0-16,25-1 0,-1 1 15</inkml:trace>
  <inkml:trace contextRef="#ctx0" brushRef="#br0" timeOffset="818426.9914">29964 14709 0,'0'0'0,"0"25"15,25-25-15,-25 25 16,0 0-16,0-1 15,25 1-15,-25 0 0,0 0 16,0 0-16,0-1 0,0 51 16,0-50-16,0 24 0,0-24 15,0 25-15,-25 24 0,0-49 0,0 24 16,25-24-16,-25 0 16,1 0-16,-26 0 0,25 0 15</inkml:trace>
  <inkml:trace contextRef="#ctx0" brushRef="#br0" timeOffset="819455.7916">26144 13370 0,'0'0'0,"0"-25"15,25 25 1,0 0-1,0 0-15,-1 0 0,1 25 16,0-25-16,25 25 0,-26-25 0,26 0 16,-25 0-16,0 0 0,-1 0 15,26 24-15,-25-24 16,0 0-16,-1 0 0,1 0 16,-25-24-1,0-1 1</inkml:trace>
  <inkml:trace contextRef="#ctx0" brushRef="#br0" timeOffset="819666.2733">26392 13196 0,'-25'0'0,"174"124"0,-273-248 0,124 149 47,0 0-47,0 0 0,25 24 16,-25-24-16,0 0 0,0 0 15,0-1-15,0 26 16,-25 0-16,25-1 0,-25-24 0,25 0 16,0 24-16</inkml:trace>
  <inkml:trace contextRef="#ctx0" brushRef="#br0" timeOffset="820110.1319">25995 14709 0,'-24'0'15,"24"-25"1,24 25 0,1 0-1,0 0-15,25 0 0,-26 0 16,1 0-16,0 0 16,25 0-16,-26 25 0,1-25 15,0 0-15,0 0 16,24 0-16,-24 0 15,0 0-15,-25-25 16</inkml:trace>
  <inkml:trace contextRef="#ctx0" brushRef="#br0" timeOffset="820288.6995">26318 14486 0,'-25'0'32,"25"25"-32,-25-25 0,25 25 15,0-1-15,-25 1 0,25 0 16,0 25-16,0-26 0,0 1 16</inkml:trace>
  <inkml:trace contextRef="#ctx0" brushRef="#br0" timeOffset="886810.6902">18852 12278 0,'0'-24'156,"-25"-1"-140,0 0 0,0 0-1,0 25 1,25-25-16,-24 25 15,24-25 1,-25 25-16,0 0 16,0 0-1,0 0 1,1 0-16,24-24 16,-25 24-16,0 0 15,0 0 1,0 0-1,0 0 1,1 0 0,-1 0-1,0 0-15,0 24 16,0 1 0,1-25-16,-1 25 31,0 0-31,0 0 15,25 0 1,-25-25-16,25 24 0,-24 1 16,-1-25-16,25 25 15,-25-25-15,25 25 0,-25 0 16,0-1-16,25 1 16,-24-25-16,24 25 15,0 0-15,-25 0 0,25-1 16,-25 1-16,25 0 0,0 0 15,-25 0-15,0-1 16,25 1-16,0 0 16,0 0-16,-24-25 15,-1 49-15,25-24 0,-25 0 16,25 0-16,-25 24 16,25-24-16,-25 0 15,25 0-15,-24 0 16,24-1-16,-25 1 15,25 0-15,0 0 0,0 0 16,-25-25-16,25 24 0,0 1 16,0 0-16,0 0 0,0 0 15,0 0-15,-25-25 16,25 49-16,0-24 16,0 0-16,0 0 0,0-1 15,0 1-15,0 0 16,0 0-16,0 0 15,0-1-15,0 1 16,0 0-16,0 0 0,0 0 16,0-1-1,0 1-15,0 0 0,0 0 16,0 0-16,0-1 16,0 1-16,0 0 15,0 0-15,0 0 16,25-25-1,-25 24-15,0 1 0,25-25 16,-25 25-16,25 0 16,-1-25-1,-24 25-15,25-25 0,-25 24 16,25-24-16,-25 25 16,25-25-16,0 25 0,-1-25 15,-24 25-15,25-25 0,0 25 0,0-25 16,0 24-16,-1-24 15,1 25-15,0-25 0,0 25 16,0-25-16,-1 0 16,1 0-16,0 25 15,0-25-15,0 0 16,-1 0-16,1 0 16,0 0-16,0 0 15,0 0-15,-1 0 0,1 0 16,0 0-16,0 0 15,25 0-15,-26-25 0,1 25 16,0 0-16,-25-25 16,50 25-16,-26 0 0,1-25 15,0 25-15,25-24 0,-26 24 16,1-25-16,0 25 16,0-25-16,0 25 0,-1-25 15,1 25-15,0-25 16,25 1-16,-50-1 15,24 0-15,1 25 0,0-25 16,0 0-16,0 1 0,-1-1 16,-24 0-16,25 25 0,-25-50 15,25 26-15,-25-1 0,25 0 16,-25 0-16,25-24 0,-25 24 16,0 0-16,24 0 0,-24 0 15,25-24-15,0 24 0,-25 0 16,0-24-16,25 24 0,-25 0 15,0 0-15,0 0 0,0 1 16,0-1-16,0 0 0,0-25 16,0 25-16,0 1 0,0-1 15,0 0-15,0 0 0,25 0 16,-25 1-16,0-1 0,0 0 0,0 0 16,0-24-16,0 24 0,0 0 15,0 0-15,-25 0 0,25-24 16,0 24-1,0 0-15,-25 0 0,25 1 0,0-1 16,-25 0-16,25 0 0,0 0 16,-25 1-16,25-1 15,-24 0-15,24 0 16,-25 0-16,0 1 0,0-1 16,0 25-16,25-25 0,-24 0 15,-1 25-15,0-25 0,0 25 16,25-24-16,-25 24 0,25-25 0,-24 25 15,-1 0-15,25-25 0,-25 25 16,0-25-16,-24 25 16,24 0-16,25-25 0,-25 25 15,0 0-15,-24 0 0,24 0 16,0 0-16,0 0 0,0-25 16,1 25-16,-26 0 0,25 0 15,0 0-15,1 0 0,-1 0 16,0 25-16,0-25 0,0 0 15,0 25-15,1-25 16,-26 25-16,25-25 0,25 25 0,-25-25 16,1 25-16,-26-1 0,25-24 15,0 25-15,1-25 0,-1 25 16,25 0-16,-50 0 0,25-1 16,1-24-16,24 25 0,-25 0 15,0 0-15,0 0 0,25-1 16,-25 1-16,25 0 0,-24 0 0,-1 24 15,0 1-15,25-25 16,-25 0-16,25-1 0,-25 26 16,1 0-16,-1 24 15,25-24-15,-25-26 0,25 51 16,-25-1-16,25-49 0,0 50 16,-25-1-16,25-49 15,0 49 1,0 1-16,25-26 0,-25-24 0,25 49 15,-25-24-15,25-25 0,0 24 16,-1-24-16,-24 25 0,50-25 16,-25-1-16,24 51 0,26-26 15,-1 1-15,-24-25 16,-1 0-16,-24-25 0,25 24 16,-1-24-16,26 0 0,-26 0 15</inkml:trace>
  <inkml:trace contextRef="#ctx0" brushRef="#br0" timeOffset="887864.5082">19323 12254 0,'-25'0'0,"0"0"15,50 0 79,0 0-78,-25-25-16,25 25 15,-25-25-15,24 25 0,1 0 16,-25-25-16,25 25 15,-25-25-15,25 25 0,-50 0 47,0 25-31,0-25-16,1 25 16,-1-25-16,0 25 0,0-25 15,0 25-15,1-1 0,-1-24 16,50 0 15,-1-24-15,1-1-1,-25 0-15,25 25 0,0-25 16,24 0-16,-24 0 16,0 25-16,0-24 15,-50 48 16,0-24-31,25 25 0,-25-25 0,1 25 16,-26 0 0,50 0-16,-25-25 0,0 25 15,1-25 1,48 0 0,-24-25-1,25 25-15,0 0 16,0-25-16,-25 0 0,25 0 15,-1 0 1</inkml:trace>
  <inkml:trace contextRef="#ctx0" brushRef="#br0" timeOffset="888292.3344">19769 11881 0,'0'0'0,"0"-24"31,0 48 32,0 1-63,0 0 16,0 0-16,0 0 15,0-1-15,0 1 16,0 0-16,0 0 0,0 0 15,0-1-15,0 1 16,0-50 31,0 1-47,0-1 0</inkml:trace>
  <inkml:trace contextRef="#ctx0" brushRef="#br0" timeOffset="888750.5081">19769 11807 0,'0'-25'15,"-24"25"1,-1 0 15,0 0-15,0 25-16,25 0 15,-25 0-15,1-1 16,-1 1-16,25 0 16,0 0-16,-25 0 0,25-1 15,-25 1-15,25 0 0,0 0 16,0 0-16,0-1 0,-25 1 0,25 25 16,0-25-16,0 0 15,25-1-15,-25 1 0,50 0 16,-50 0-16,25-25 15,-1 25-15,1-25 0,25 24 16,-25-24-16,-1 0 0,1 0 0,25 0 16,-25 0-16,24-24 0,-24-1 15,0 0-15,0 0 16,-1 0-16,1 1 0,0-26 0,-25 25 16,25-25-16,-25 26 0,0-1 15,0-50-15,0 51 0,-25-1 16,25 0-16,-50 0 0,26 0 0,-26 1 15,25-1-15,0 25 16,1 0-16,-1 0 0,-50 25 16</inkml:trace>
  <inkml:trace contextRef="#ctx0" brushRef="#br0" timeOffset="890087.1279">18777 12080 0,'0'0'0,"-25"0"16,25-25-16,-24 25 15,24-25-15,-25 25 16,0 0 0,0 0-1,0 25-15,1-25 16,-1 0-16,0 25 16,0 0-16,0-25 0,0 24 15,1-24-15,24 25 0,-25-25 16,-25 25-16,50 0 0,-25 0 15,1-25-15,-1 25 0,0-1 16,-25 1-16,26 0 0,-1 0 16,0 0-16,25-1 0,-25 1 15,-24 0-15,24 0 0,0 24 0,0-24 16,0 0-16,-24 25 0,49-1 16,-25-24-16,0 0 0,0 0 15,25-1-15,-24 26 0,-1 0 16,25-26-16,0 1 0,-25 0 15,0 49-15,25-49 0,0 0 16,0 0-16,-25 0 0,25 24 0,0 1 16,0-25-16,0 24 0,0-24 15,0 0-15,25 49 16,-25-49-16,0 0 0,0 0 0,0 24 16,25-24-16,-25 25 0,0-25 15,25-1-15,-25 1 0,25 0 16,-25 25-16,24-26 0,-24 1 15,25 0-15,-25 0 0,0 0 16,25-1-16,-25 1 0,25 0 16,-25 0-16,25 0 15,-25-1-15,24 1 0,1 0 16,0-25-16,0 50 0,0-26 16,-1-24-16,-24 25 15,50 0-15,-25 0 0,0 0 16,-1-25-16,26 24 15,-25-24-15,0 0 16,-1 25-16,1-25 0,25 0 16,-25 0-16,-1 0 0,1 0 15,25 0-15,-25-25 0,24 25 16,-24-24-16,25 24 0,-25 0 16,-1 0-16,1-50 0,0 50 0,0-25 15,0 25-15,-1-25 16,-24 1-16,50-1 0,-25 0 0,0 0 15,-1 0-15,1 25 16,25-49-16,-50 24 0,25 25 16,-1-25-16,1 0 0,-25 1 0,25-26 15,0 25-15,0 0 0,-25 1 16,24-1-16,26-25 0,-50 25 16,25 1-16,-25-1 0,25 0 15,-1-25-15,1 1 0,-25 24 16,25-25-16,-25 26 0,0-1 15,25-25-15,-25 25 0,0-24 0,0 24 16,0 0-16,0 0 0,25-49 16,-25 49-16,0 0 0,0 0 15,0 1-15,0-51 0,0 50 16,0 1-16,0-1 0,0 0 16,-25 0-16,25-24 0,0-1 15,-25 25-15,0 25 0,25-25 16,-25-24-16,25 24 0,-24 0 15,24 0-15,-25 1 16,0-1-16,0 0 0,0 0 16,25 0-16,-49 1 0,24-1 15,0 0-15,25 0 16,-25 25-16,1-25 0,-1 25 16,0 0-1,0 0-15,0 0 0,1 0 16,-1 25-16</inkml:trace>
  <inkml:trace contextRef="#ctx0" brushRef="#br0" timeOffset="898175.9078">17388 9004 0,'0'-25'15,"-25"0"48,0 25-63,1 0 31,-1 0-15,25 25-16,-25-25 15,25 25-15,-25-25 0,25 25 16,-25-25-16,25 25 16,-24 0-16,24-1 15,0 1 1,0 0-16,-25 0 16,25 0-16,0-1 15,0 1 1,25-25-16,-1 25 0,1-25 15,0 0 1,0 0-16,0 0 16,-1 0-1,-24-25-15,0 0 16,0 1 0</inkml:trace>
  <inkml:trace contextRef="#ctx0" brushRef="#br0" timeOffset="898484.1804">17611 8682 0,'25'0'16,"0"0"0,-25 24-1,0 26 1,-25-25-16,25 0 15,0-1-15,-25 1 16</inkml:trace>
  <inkml:trace contextRef="#ctx0" brushRef="#br0" timeOffset="899859.5955">18976 8930 0,'0'-25'47,"-25"25"0,25-25-31,-25 25-1,0 0 1,0 0-1,25 25-15,-24 0 16,-1-1 0,25 1-16,-25-25 0,25 25 15,0 0 1,-25 0-16,25 0 0,0-1 0,0 1 16,25 0-1,-25 0-15,25-25 0,0 25 16,-1-25-16,1 0 15,50 0-15,-51 0 0,1 0 0,25-25 16</inkml:trace>
  <inkml:trace contextRef="#ctx0" brushRef="#br0" timeOffset="910415.174">13072 11088 0,'0'-25'47,"0"50"63,-25-25-110,25 24 15,0 1-15,-25 0 16,25 0 0,0 0-16,-24 0 15,24-1-15,0 1 0,0 0 16,-25 0-16,25 0 0,0-1 15,0 1 1,0-50 0,0-24-1,25 24-15,-25 0 0,24 0 16,-24 1-16,0-1 0,25-25 16,0 25-16,-25 0 0,25 1 15,-25-1-15,0 0 16,25 25-16,-25-25 15,0 50 17,0 0-17,0 0-15,0-1 16,24 1-16,-24 0 16,0 0-16,0 0 15,0 24-15,0-24 0,0 0 16,0 0-16,0 0 15,0-1-15,-24-24 47,-1-24-31</inkml:trace>
  <inkml:trace contextRef="#ctx0" brushRef="#br0" timeOffset="910568.7792">13022 11237 0,'25'49'16,"-50"-98"-16,25 24 15,25 25-15,0 0 16,0 0 0,0 0-16,-25-25 15</inkml:trace>
  <inkml:trace contextRef="#ctx0" brushRef="#br0" timeOffset="911106.4087">13370 10939 0,'0'0'16,"0"25"77,0-1-77,0 1 187,0 0-172,-25-25-31</inkml:trace>
  <inkml:trace contextRef="#ctx0" brushRef="#br0" timeOffset="911969.6575">13543 11038 0,'0'25'62,"0"0"-62,0-1 16,0 1 0,0 0-16,0 0 15,0 0 1,-24 0-16,24-1 0,0 1 15,-25 0-15,25 0 16,0 0 0,0-50 15,0 0-15,0 0-1,0-24-15,25 49 16,-25-25-16,0 0 0,24-25 15,-24 25 1,0 1-16,25 24 0,-25-25 16,25 0-16,0 0 15,0 25 1,-1 25 0,-24 0-1,0 0 1,0-1-16,0 1 15,-24-25-15,24 25 16,-25-25-16,25 25 16,-25-25-16,25 25 15,25-25 32,-25 25-47,25-25 16,-1 24-1,1 1-15,-25 0 16,0 0 0,0 0-16,-25-25 15,25 24-15,-24-24 0,-1 0 16,0 0 0,0 0-1,0-24-15,25-1 16,0 0-1</inkml:trace>
  <inkml:trace contextRef="#ctx0" brushRef="#br0" timeOffset="912201.624">13940 10815 0,'0'25'16,"0"-1"0,0 1-16,0 0 0,0 0 15,-25 0-15</inkml:trace>
  <inkml:trace contextRef="#ctx0" brushRef="#br0" timeOffset="914609.4069">14536 12551 0,'-25'0'16,"25"25"47,0 0-48,-25-25-15,25 25 0,0-1 16,-25 1-16,0 0 15,25 0 1,0 0-16,-24-25 0,24 24 16,0 1-1,24-25 32,-24-25-47,0 1 16,0-1-16,25 25 0,-25-25 15,25 25-15,-25-25 0,25 0 16,-25 1 0,25-1-16,-1 0 0,-24 0 15,0 0-15,25 25 0,-25-24 16,25 24 15,-25 24-15,0 1-1,0 0 1,0 0-16,0 0 16,0-1-16,0 1 0,0 0 15,0 0-15,0 0 16,0-1 0,0 1-1,0-50 16,-25 1-31</inkml:trace>
  <inkml:trace contextRef="#ctx0" brushRef="#br0" timeOffset="914750.0459">14461 12700 0,'-25'-25'47,"100"50"-47,-125-50 0,50 50 0,25-50 15,0 25-15,24 0 0,-24 0 16,0 0-16,-25-25 0</inkml:trace>
  <inkml:trace contextRef="#ctx0" brushRef="#br0" timeOffset="915459.537">14784 12353 0,'0'0'0,"-25"25"47,0-25-16,25 24-31,0 1 16,0 0-16,0 0 31</inkml:trace>
  <inkml:trace contextRef="#ctx0" brushRef="#br0" timeOffset="916151.2814">14808 12526 0,'0'25'47,"0"0"-32,-24-25-15,24 25 0,0 0 16,0-1-16,-25-24 15,25 25-15,0 0 16,0 0-16,-25-25 16,25 25-16,0-1 15,0-48 1,0-1 0,0 0-1,0 0-15,25 0 0,-25 1 16,0-1-16,25 25 15,-25-25-15,0 0 0,0 0 16,24 25-16,-24-24 0,25 24 16,-25-25-16,25 25 15,0 0 1,0 0 0,-25 25-16,0-1 15,0 1-15,-25-25 16,25 25-16,-25 0 0,0-25 15,25 25-15,-25-25 16,1 0 0,48 0 15,1 0-15,0 24-16,-25 1 15,25 0 1,-25 0-16,0 0 15,-25-1 1,0-24-16,0 0 0,1 0 16,-1 0-16,0 0 15,25-24-15</inkml:trace>
  <inkml:trace contextRef="#ctx0" brushRef="#br0" timeOffset="917745.859">14784 13494 0,'0'-25'16,"0"50"15,-25-25-31,25 25 0,0-1 16,0 1-16,-25 0 15,25 25 1,-25-50-16,25 24 0,0 1 0,-25-25 16,25 25-16,-24 0 0,24 0 15,0-1-15,-25 1 16,25 0-16,0-50 31,25 25-15,-25-25-16,24-24 15,1 24-15,-25 0 16,25 0-16,0 1 0,-25-1 16,25 25-16,-25-25 0,24 0 15,-24 0 1,25 25-16,-25 25 31,0 0-31,0 0 16,0 0-1,0-1-15,0 1 16,0 0-16,0 0 0,0 0 0,0-1 16,0 1-16,0 0 15,0 0-15,0 0 16,-25-25-1,1-25 1</inkml:trace>
  <inkml:trace contextRef="#ctx0" brushRef="#br0" timeOffset="917882.0414">14684 13767 0,'50'49'31,"-100"-98"-31,50 24 0,25 25 0,25 0 15,-25 0-15,-1 0 16,1 0-16,0 0 16</inkml:trace>
  <inkml:trace contextRef="#ctx0" brushRef="#br0" timeOffset="918450.1349">15081 13618 0,'0'0'0,"0"-25"32,0 50-17,0 0 1,0-1-16,0 1 0,0 0 16,0 25-16,0-26 15,0 1-15,-25 0 0,25 0 16,0 0-1,0-50 17,0 0-32,0-25 15,0 26-15,0-1 16,0 0-16,0 0 0,0 0 16,25 1-16,0-1 15,0 0-15,0 25 16,-1 0-16,1 0 15,0 0 1,-25 25-16,0 0 16,0-1-16,0 1 15,-25-25-15,25 25 16,-25 0-16,1-25 0,-1 0 16,25 25-1,25-25 1,-1 0-1,1 0-15,25 24 16,-25 1 0,-25 0-16,0 0 15,-25 0 1,0-25-16,0 24 16,0-24-16,1 0 0,-1 0 15,-25 0-15,25 0 0</inkml:trace>
  <inkml:trace contextRef="#ctx0" brushRef="#br0" timeOffset="920276.7372">12427 14784 0,'0'24'63,"0"1"-47,0 0-16,0 0 15,-25 24-15,25-24 16,0 0-16,-24 0 15,24 0-15,-25 24 0,25-24 16,-25-25-16,25 25 16,0 0-16,25-50 31,-25-25-31,25 50 0,-25-25 16,24 1-16,-24-26 15,25 25-15,-25 0 0,25 1 0,0-1 16,-25 0-16,25-25 0,-1 26 15,-24-1 1,25 25-16,-25 25 31,0-1-31,0 1 0,0 0 16,0 0-16,0 0 16,0 24-16,0-24 0,0 0 0,0 0 15,0-1-15,0 26 16,-25-25-16,25 0 15,0-1-15,-24-24 16,-1-24 0,25-1-16,-25 0 15</inkml:trace>
  <inkml:trace contextRef="#ctx0" brushRef="#br0" timeOffset="920404.4003">12378 15056 0,'24'-24'62,"-48"48"-62,73-48 0,-24 24 0,0-25 16,0 25-16,-1 0 0,1-25 15,0 25-15</inkml:trace>
  <inkml:trace contextRef="#ctx0" brushRef="#br0" timeOffset="921042.8232">12824 14858 0,'-25'25'47,"25"0"-47,0-1 0,-25 1 16,25 0-16,0 0 15,0 24-15,-24-24 16,24 0-16,0 0 16,-25 0-16,25-1 15,-25-24 1,25-24 0,0-1-16,0 0 15,25 0-15,-25 0 16,25 25-16,-1-49 0,-24-1 15,25 25-15,0 1 16,-25-1-16,25 0 0,0 0 16,-1 25-1,-24 25 17,25-25-32,-25 25 0,0 0 15,0-1-15,0 1 16,-25-25-16,25 25 0,-24 0 0,-1-25 15,25 25-15,25-25 63,-1 0-63,1 0 16,0 24-1,-25 1 1,0 0-16,-25-25 15,25 25-15,-49 0 16,24-25-16,0 0 16,0 24-16,0-24 0,25-24 15,0-1 1,0-25-16</inkml:trace>
  <inkml:trace contextRef="#ctx0" brushRef="#br0" timeOffset="921279.221">13122 14684 0,'0'0'15,"0"-24"1,0 48 15,0 1-31,0 0 16,0 0-16,-25 24 15,25-24-15</inkml:trace>
  <inkml:trace contextRef="#ctx0" brushRef="#br0" timeOffset="943258.1392">18728 12080 0,'-25'0'78,"0"-25"-47,0 25-15,0-25 0,1 25-1,-1 0 1,0 0-1,0 0 1,25 25-16,-25-25 16,0 0-16,25 25 15,-24-25-15,-1 0 16,0 25-16,0-1 16,0-24-1,1 25-15,-1 0 16,0-25-1,25 25-15,-25-25 16,25 25-16,-25-25 16,25 25-16,-24-25 15,24 24 1,-25-24-16,25 25 16,-25-25-16,0 0 15,25 25-15,-25-25 16,1 25-16,-1 0 15,0-1 1,0 1-16,0 0 16,1 0-1,24 0 1,-25-25-16,0 24 16,25 1-1,-25 0-15,25 0 16,0 0-1,-25-25-15,25 24 0,0 1 16,0 0 0,-24-25-16,24 25 0,0 0 15,-25-25 1,25 24-16,0 1 0,0 0 16,-25 0-16,25 0 15,0-1-15,0 1 16,0 0-16,-25 25 15,25-26-15,0 1 16,0 0-16,0 0 16,0 0-16,0-1 15,0 26-15,0-25 16,0 0-16,0 0 16,0-1-16,0 1 0,0 0 15,0 0-15,0 0 0,0 24 16,0-24-16,0 0 15,0 0-15,0 24 16,0-24-16,0 0 16,0 0-16,25-1 0,-25 1 15,0 0-15,25 0 16,-25 24-16,25-24 16,-25 0-1,0 0-15,24-25 0,-24 25 16,25-1-16,0 26 15,-25-25 1,25-25-16,-25 25 0,25 24 16,-1-49-16,-24 25 15,25 0-15,0 0 16,0-1 0,0-24-1,-25 25-15,24-25 0,1 25 16,0-25-1,-25 25-15,25-25 16,-25 25-16,25-25 0,-1 0 16,1 24-1,0-24-15,0 0 0,0 0 16,-1 0 0,1 0-16,0 0 0,0 0 15,0 0-15,-1 0 16,1 0-16,0 0 15,0 0-15,0-24 0,0 24 16,-1 0-16,-24-25 16,50 0-16,-25 0 15,0 25-15,-1-25 16,1 25-16,0-24 0,0-1 16,0 0-16,-1 0 0,1 0 15,0 25-15,-25-24 16,25 24-16,0-25 0,-1 0 15,1 0 1,0 0 0,0 1-1,0 24-15,-25-25 0,24 0 0,1 0 16,0 0 0,-25 1-16,25 24 0,-25-25 15,25 0-15,-25 0 0,24 25 16,-24-25-16,25 25 0,-25-24 15,0-1-15,25 0 0,-25 0 0,25 0 16,-25 1-16,0-1 16,25 25-16,-25-25 0,0 0 15,24-24-15,-24 24 16,0 0-16,25 25 16,-25-25-16,0 0 0,0 1 15,0-1-15,25 0 0,-25-25 16,0 25-16,0 1 15,0-1 1,0 0-16,0 0 0,0 0 16,0 1-16,0-26 15,0 25-15,0 0 16,0 1-16,25-26 0,-25 25 16,0 0-1,0-24-15,-25 49 0,25-25 16,0 0-16,-25-24 15,0 49-15,25-25 16,0 0-16,-24 0 16,-1 0-16,25 1 15,-25 24-15,25-25 0,-25 0 16,0 0-16,25 0 16,-24 1-16,-1 24 15,25-25-15,-25 0 16,25 0-16,-25 25 0,25-25 15,-25 25-15,1-24 16,-1 24 0,25-25-16,-25 25 15,0-25-15,0 0 16,1 25-16,-1 0 16,25-25-1,-25 25-15,0 0 0,25-25 16,-25 25-16,-24 0 15,24 0-15,0 0 16,0 0-16,1 0 16,-1 0-16,0 0 15,0 0-15,25 25 16,-25-25-16,1 25 16,-1-25-16,0 0 0,25 25 0,-25-25 15,0 0-15,0 25 16,1-25-16,-1 25 15,0-1-15,0-24 16,0 25-16,1 0 0,-1 0 16,25 0-16,-25-25 15,0 24-15,0 1 16,1 0-16,24 0 16,-25 0-16,0-1 15,0 1-15,0 0 0,25 0 16,-24 0-16,24-1 0,-25-24 15,0 50-15,25-25 0,-25 0 16,25-1-16,-25 26 16,25-25-16,-24-25 0,24 25 15,0-1-15,-25 1 0,25 25 16,0-25-16,-25-1 0,25 1 16,0 25-16,-25-25 0,25-1 15,0 1-15,0 0 0,-25 0 16,25 0-16,0 0 0,-24-1 15,24 1-15,0 0 0,0 0 16,0 0-16,0-1 16,0 1-16,0 0 0,0 0 15,0 0-15,0 24 16,0-24 0,0 0-16,0 0 15,0-1-15,0 1 0,0 0 16,0 0-16,0 0 0,24-25 15,-24 24-15,25-24 0,-25 25 16,0 0-16,25 0 16,0 0-16,-25-1 15,25 1-15,-1 0 16,1-25 0,0 25-16,-25 0 0,25-25 15,0 24-15,-1-24 16,-24 25-16,25-25 15,0 0-15,-25 25 16,25-25-16,0 0 0,-1 0 0,1 25 16,0-25-16,0 0 15,0 0-15,-1 25 16,1-25-16,0 0 16,0 0-16,0 0 15,24 0-15,-24 0 0,0 0 16,0 0-16,24 0 15,-24 0-15,0 0 16,25 0-16,-26-25 16,1 25-1,-25-25-15,25 25 0,0 0 0,0-25 16,-1 25-16,1-25 16,0 1-16,0 24 0,-25-25 15,25 25-15,-1-25 0,1 0 16,0 0-16,0 25 15,0-24-15,-25-1 16,24 25-16,-24-25 0,25 25 16,-25-25-16,25 0 0,0 1 15,-25-1-15,25 25 16,-25-25-16,24-25 0,1 26 16,-25-1-16,25 25 15,-25-25-15,25-25 0,-25 26 16,0-1-16,25-25 15,-25 25-15,0 1 16,24-1-16,-24 0 0,0-25 16,25 26-16,-25-1 15,0 0-15,0-25 0,0 25 16,0 1-16,0-1 16,0-25-16,0 25 15,0 1-15,0-1 0,0 0 16,0 0-16,0 0 15,0 1-15,0-1 0,0 0 16,0 0-16,0 0 0,-25 1 16,25-1-16,-24 0 15,24 0-15,0 0 0,-25 1 16,25-1-16,0 0 16,-25 25-16,25-25 15,-25 25-15,25-25 16,-25 25-16,1-24 15,-1-1 17</inkml:trace>
  <inkml:trace contextRef="#ctx0" brushRef="#br0" timeOffset="946971.0603">18157 12204 0,'0'0'0,"-25"0"16,25-25-16,25 25 109,0 0-93,0 0-1,-1 0-15,1 0 16,25 0-16,-25 0 0,-1 0 0,1 0 16,0 0-16,49 0 0,-49 0 15,25 0-15,0 0 16,-26 0-16,26 0 0,24 0 0,-49 0 16,25 0-16,-1 0 15,-24 0-15,0 0 0,49 0 0,-49 0 16,0 25-16,25-25 0,-26 0 15,26 0-15,-25 0 0,0 0 16,-1 0-16,1 0 16,0 0-16,0 0 0,0 0 15,-1 0 1,-24-25-16,25 25 0,0 0 31,-25 25-31,0 0 31,0 0-15,-25-25 0,25 24-1,0 1-15,0 0 16,0 0 0,0 0-16,0-1 0,0 1 15,0 0-15,0 25 0,0-26 16,-25 1-16,25 0 0,0 0 15,0 0-15,0 24 0,0-24 16,0 0-16,-24 24 0,24-24 16,0 25-16,0-25 0,0 24 15,0-24-15,0 0 0,0 0 16,-25 49-16,25-49 0,0 0 0,0-1 16,0 26-16,0 0 15,0-25-15,0-1 0,0 1 16,0 0-16,0 25 0,0-1 15,-25-24-15,25 0 0,0 0 16,0-1-16,0 26 0,0-25 0,0 0 16,0-1-16,-25 1 0,25 0 15,0 25-15,0-26 16,-25 1-16,25 0 16,0 0-16,0 0 15,-24-1 1,24 1-16,0 0 0,0 0 15,0 0-15,0-1 16,0 1 0,0 0-1,-25-25 1,25 25-16,-25-25 16,25 25-1,-25-25-15,25 24 16,-25-24-16,25 25 15,-24-25 1,-1 0 15,0 0-15,0 0-16,0 0 16,1 0-1,-1 0-15,-25 0 0,25 0 16,1 0-16,-1 0 15,0 0-15,0 0 0,0 0 16,1 0-16,-1 0 0,0-25 16,-25 25-16,26 0 0,-1 0 15,0 0-15,0 0 0,0 0 0,-24 0 16,24 0-16,0 0 16,0 0-16,0 0 0,-24 0 15,24 0-15,0 0 0,0 0 16,1 0-16,-26 0 15,25-24-15,0 24 0,-24 0 16,24 0 0,0 0-16,0 0 15,1 0-15,-1 0 16,0 0 0,25-25 15,0 0-16,0 0 17,0 0-32,0 1 15,25-1-15,-25 0 0,0 0 16,0 0-16,0 1 0,0-1 16,0 0-16,0 0 0,0-24 15,0 24-15,0 0 0,0 0 16,0 0-16,0-49 0,0 49 15,0-24-15,0 24 0,0-25 16,0-24-16,0 49 0,0 0 16,0-24-16,0 24 0,0 0 15,0-25-15,-25 25 0,25 1 16,0-1-16,0 0 0,0-25 16,0 26-16,0-26 0,0 25 0,0 0 15,0-24-15,0 24 16,0 0-16,0 0 0,25-24 15,-25 24 1,0 0-16,25 25 0,-25-25 16,0 1-16,0-1 0,0 0 15,0 0-15,0 0 16,0 1 0,0-1-1,24 25-15,-24-25 16,25-25-16,-25 26 15,0-1-15,0 0 16,0 0-16,0 0 16,0 1-1,0-1 1,25 25 15,0 0 0,-25-25-31,25 25 0,-1 0 16,1 0-16,25 0 16,-25 0-16,-1 0 0,1 0 15,0 0-15,0 0 0,24 0 16,-24 0-16,25 0 0,-25-25 16,24 25-16,1 0 0,-25 0 15,24 0-15,-24 0 0,0 0 16,0 0-16,24 0 0,-24 0 15,0 0-15,0 25 16,24-25-16,-24 0 0,0 0 16,0 0-16,24 0 15,-24 0-15,0 25 16,0-25-16,24 0 0,-24 0 16,0 0-16,0 25 15,0-25 1,-1 0-16,1 0 15,-25 24 1,0 1 78,0 0-63,0 0-15,0 0-1,0 24 1,-25-24-16,25 0 0,-24 24 16,24-24-16,0 25 0,0-25 15,0 24-15,0 26 0,0-51 16,0 26-16,0 0 0,0-26 15,-25 26-15,25 24 0,0-24 0,0 0 16,0-1-16,0-24 0,0 50 16,0-26-16,0 1 0,0-25 15,-25 24-15,25 1 0,0 24 16,0-49-16,0 0 0,0 24 16,0-24-16,0 25 0,0-25 15,-25-1-15,25 1 0,0 0 0,0 0 16,-25 0-16,25-1 0,0 1 15,0 0-15,-24 0 16,24 24-16,0-24 16,-25 0-16,25 0 0,0 0 15,0-1-15,0 1 0,0 0 16,0 0 46,-25-25-62,0 0 0,0 0 16,1-25-16,-26 0 16,25 0-16,-24 25 0,24 0 15,0 0-15,-49-24 0,24 24 16,25 0-16,-24 0 16,24 0-16,-25 0 0,-24 24 15,49-24-15,-25 25 0,25-25 0,1 25 16,-1-25-16,0 0 0</inkml:trace>
  <inkml:trace contextRef="#ctx0" brushRef="#br0" timeOffset="949170.3184">19000 8533 0,'0'-25'15,"25"25"-15,-25-25 16,0 0-1,0 1 17,0-1-17,0 0 17,0 0-17,25 25-15,-25-25 16,-25 50 31,25 0-32,-25-25-15,25 25 16,0 0-16,0-1 16,-24-24-16,24 25 0,0 0 15,0 0-15,0 0 16,0-1-16,0 1 15,0 0 1,0 0 0,-25-25-1,25-25 17,-25 0-32,0 25 31,25-25-31,-25 25 15,25-24-15,25 24 63,-25 24-63,0 26 31,0-25-31,0 0 16,0-1-16,0 1 15,25-25-15,0 25 16,0-25 0,-1-25-16,1 25 0,-25-25 0,25 25 15,0-49-15,0 49 0,-25-25 16,24 0-16</inkml:trace>
  <inkml:trace contextRef="#ctx0" brushRef="#br0" timeOffset="950667.0306">13816 12799 0,'-25'0'32,"1"25"-1,48-25 47,1 0-62,0-25-1,0 25-15,0 0 16,-1 0-16,1 0 16,0 0-1,0 0 32,-25 25-31,-25-25 15</inkml:trace>
  <inkml:trace contextRef="#ctx0" brushRef="#br0" timeOffset="950954.2985">13891 12725 0,'24'0'31,"1"0"-15,0 0-1,0 0 1,-25 25-16,25-1 16,-25 1-16,0 25 15,0-25 1,-25-25-16,25 24 0,-25 1 16,0 0-16,25 0 15,-25-25-15,1 25 0</inkml:trace>
  <inkml:trace contextRef="#ctx0" brushRef="#br0" timeOffset="951821.9686">13667 14238 0,'0'-25'31,"25"25"-15,0 0-1,0 0-15,-25-25 16,25 25-16,-1 0 16,1 0-16,0 0 0,0 0 15,24 0-15,-24-25 16,0 25-16,0 0 0,0 0 15,-1 0-15,1 0 16,-50 0 47</inkml:trace>
  <inkml:trace contextRef="#ctx0" brushRef="#br0" timeOffset="952061.3605">13915 14039 0,'75'100'0,"-150"-200"16,100 100 15,25 25-16,-25-25-15,-1 25 16,1 0-16,0 0 16,-25-1-16,0 1 15,0 0-15,-25 0 0,0 0 16,1-25 0,24 24-16</inkml:trace>
  <inkml:trace contextRef="#ctx0" brushRef="#br0" timeOffset="986638.2038">28972 11881 0,'0'0'0,"25"0"15,-25-24 1,24 24-1,-24-25 1,0 0 15,25 25-15,-25-25 0,0 0-16,0 1 31,0-1-16,-25 25-15,25-25 16,-24 25-16,-1 0 16,25-25-16,-25 25 15,0 0-15,0 0 16,1 0 0,-1 0-16,0 0 15,0 0 1,25 25-16,-25-25 15,1 25-15,-1 0 16,0-1 0,0-24-16,0 25 15,1 0 1,24 0-16,-25-25 0,25 25 16,-25-1-16,25 1 15,-25-25-15,25 25 0,0 0 16,-25-25-16,25 25 0,0-1 15,0 1-15,-24 0 16,24 0 0,0 0-1,0-1 1,0 1 0,0 0 15,24-25-31,1 25 15,0-25 1,-25 25 0,0 0 15,25-25-31,0 0 31,-1 24-31,1-24 16,0 0-16,0 0 15,0 0-15,-25 25 16,24-25-16,1 0 16,0 0-16,0 0 15,0 0-15,-1 0 16,1 0-16,0 0 16,0 0-16,0 0 15,-1 0 1,1-25-1</inkml:trace>
  <inkml:trace contextRef="#ctx0" brushRef="#br0" timeOffset="995676.5512">27856 11633 0,'0'0'0,"0"-24"31,24 24 0,-24 24 16,0 1-31,-24 0-16,24 0 15,-25 0-15,25-1 16,0 1-16,0 0 16,-25 0-16,25 0 0,0-1 0,0 1 15,-25 25 1,25-25-16,0-1 0,-25 1 16,25 0-16,0 25 15,-24-50-15,24 24 0,0 1 0,0 0 16,0 0-16,0 0 15,-25-25-15,25 25 16,0-50 31,0 0-31,0 0-16,25 0 15,-25 0-15,0 1 16,0-1-16,0 0 0,24 25 15,-24-25-15,0 0 0,0 1 16,25 24-16,-25-25 0,0 0 16,0 0-16,25 25 15,-25-25-15,0 1 16,0-1-16,25 0 0,-25 0 16,0 0-16,25 1 15,-25-1-15,0 0 16,24 0-16,-24 0 15,25 25 1,-25-24-16,25 24 16,-25-25-16,25 25 15,0 0-15,-25-25 16,24 25 0,1 0-16,0 0 15,0 25 1,0 0-1,0-1 1,-25 1-16,0 0 16,0 0-1,-25-25 1,0 25-16,25-1 0,-25-24 16,25 25-16,-25-25 15,0 25-15,1-25 0,-1 25 16,0-25-16,0 0 15,50 0 32,0 0-15,0 0-32,-1 0 15,-24 25-15,25-25 16,0 0-16,-25 24 0,25-24 15,0 0-15,-25 25 0,25-25 0,-1 25 16,1-25-16,-25 25 16,25-25-16,-25 25 0,0-1 15,0 1 1,-25 0-16,0 0 16,1-25-1,-1 0-15,25 25 0,-25-25 16,0 0-16,0 0 0,-24 24 15,24-24-15,0 0 0,0 0 16,25 25-16,-49-25 0,24 0 16,0 0-16,0 0 0,0 0 15,25-25 1,-24 25-16</inkml:trace>
  <inkml:trace contextRef="#ctx0" brushRef="#br0" timeOffset="1.03776E6">16669 12129 0,'25'0'47,"-25"-24"-32,24-1 17,1 25-32,-25-25 15,25 25 1,0-25-16,0 25 15,24-25 1,-24 25 0,0 0-16,0 0 15,-25 25 1,24-25 0,-24 25-16,25-25 0,0 25 15,-25 0 1,25-25-16,-25-25 47,25 25-32,-25-25 1,24 0-16,1 25 0,-25-25 16,25 25-16,0 0 0,24-24 15,-24 24 1,0 0-16,0 0 0,0 0 15,-1 0-15,-24 24 16,25-24-16,-25 25 16,0 0-16,0 0 31,25-25 0,-25-25-15,25 0-16,0 25 0,-25-25 15,24 25-15,1 0 0,25-24 16,-25 24 0,0 0-16,-1 0 0,26 0 15,-25 0-15,0 0 0,-1 0 16,1 0-16,0 24 0,0-24 0,0 0 16,-1 25-16,1 0 15,-25 0-15,0 0 31,25-50 1,0 0-17,0 0-15,-1 25 16,1 0-16,-25-25 0,25 25 0,0-24 16,0 24-16,-1 0 15,1 0-15,0 0 0,0 0 0,0 0 16,-1 0-16,51 0 0,-50 0 15,-1 0-15,1 0 0,0 0 16,25 24-16,-26-24 16,1 25-16,0 0 0,0-25 15,-25 25-15,25-25 16,-25 25 0,25-25-16,-1 0 46,1-25-46,0 25 16,0 0-16,0 0 0,-1 0 0,1 0 16,0 0-16,49 0 0,-49 0 15,0 0-15,0 0 0,0 0 16,24 25-16,-24-1 0,0 1 16,49 0-16,-74 0 15,50 0-15,-25-25 0,-25 25 16,24-25-16,-24 24 0,25-24 78,0 0-62,0 0-16,0 0 15,-1 0-15,-24 25 0,25-25 16,25 25-16,-25 0 15,-1-25-15,-24 25 0,25-25 16,0 49-16,0-49 0,-25 25 16,25 0-16,-25 0 0,25 24 15,-25-24-15,24 0 0,-24 0 16,0 24-16,0-24 16,0 0-16,0 0 0,-24-25 15,24 24-15,24-24 63,-24 25-63,25-25 15,-25 25-15,0 0 0,25 0 16,-25-1-16,25 1 0,-25 0 0,0 0 16,0 0-16,25 24 15,-25-24-15,0 0 0,0 0 0,0-1 16,0 1-16,-25 25 15,25-25-15,-25 0 0,25-1 0,-25 1 16,0-25-16,1 25 0,-1-25 16,0 0-16,0 0 15,0 0 1,50 25 31,-25 0-47,25-1 15,-25 1-15,0 25 0,25-50 16,-25 25-16,0-1 16,0 1-16,0 0 0,0 25 15,-25-26-15,25 1 0,-25 0 16,0 0-16,25 0 0,-25-25 16,25 24-16,0 1 15,-24-25-15,24 25 16,0 0 15,0 0 0,0-1-31,0 1 16,0 0 0,0 0-16,0 0 0,0-1 15,-25 1-15,25 0 16,-25-25-16,0 0 15,0 25-15,1-25 16,-1 0-16,0 0 16,0 0-16,0 0 15,1 0-15,24-25 0,-25 25 16,0 0 0,25 25 15,0 0-16,0-1-15,0 1 0,0 0 0,0 0 16,-50 0 0,26-1-16,-1-24 15,0 0-15,0 0 16,0 0-16,1 0 0,-1 0 16,0 0-16,0 0 0,-24 0 0,24 0 15,0 0-15,0-24 0,0 24 16,1 0-16,-1 0 0,0-25 15,0 25 1,0 0-16,25 25 16,-24-1-1,24 1-15,-25-25 0,0 25 16,0-25-16,0 25 16,0-25-16,1 25 15,-1-25-15,-25 0 16,25 0-16,1-25 0,-1 25 15,0-25-15,0 25 16,0 0-16,1-25 0,-1 25 16,0-25-16,0 25 0,0 0 15,1 25 1,24 0 0,-25-25-1,25 25-15,-25 0 0,0-25 16,-24 25-1,24-25-15,25 24 16,-25-24-16,0 0 0,0 0 16,1 0-16,-1 0 0,0 0 0,0 0 15,-24 0-15,24 0 0,0 0 16,0 0-16,0-24 16,1-1-16,-1 0 15,25 0-15,0 0 16,0 0-1,-25 25 1,25 25-16,-25 0 16,0 0-16,25 0 15,-25-25-15,25 25 0,-24-25 16,-1 0-16,0 24 0,0-24 16,0 0-16,1 0 15,-1-24-15,0-1 0,25 0 16,-25 0-16,0 25 0,1-50 15,-1 50-15,25-24 0,-25 24 16,0-25-16,25 0 16,-25 25-16,1 0 47,-1 0-47,0 25 15,0 0 1,0-25-16,1 0 0,-1 0 15,0 0-15,0 0 16,0 0-16,1 0 16,-1 0-16,0-50 15,0 25-15,0 0 0,1 1 16,-1-1-16,25 0 0,-25 0 0,25 0 16,-25 1-16,25-1 0,0 0 15,0 0-15,0 0 16,-25 25 31,25 25-47,-24 0 15,-1-25 1,0 0 0,0-25-1,0 0-15,25 1 16,0-1-16,-24 0 0,24 0 15,0 0-15,-25-49 0,25 49 16,0 0-16,0 1 0,0-1 16,0-25-16,0 25 0,0 1 15,0-1 1,-25 25 0,0 0 15,0 0-16,0 0 1,25-25 0,0-25-1,0 26 1,0-1-16,0 0 0,0-49 16,0 49-16,0 0 0,0 0 15,0-25-15,0 26 0,25-51 0,-25 50 16,0-24-16,25 24 0,-25 0 15,0 0-15,0 1 0,0-1 32,-25 25 15,25-25-47,-25 25 15,25-25-15,0 0 0,-24 25 16,24-24-16,0-26 0,0 25 15,0 0-15,0 1 0,0-1 16,0 0-16,0-25 0,0 26 0,24-1 16,-24 0-16,25 25 0,-25-25 15,25 0-15,-25 1 0,25 24 16,0-25-16,-25 0 16,25 25-1,-50 0 1,25 25-1,-25-25-15,0 0 16,0 0-16,0 0 16,25-25-1,0 0-15,25-24 16,-25 24-16,25 0 16,0 0-16,-25 0 15,50-24-15,-1-1 0,1 0 16,-25 26-16,-1 24 15</inkml:trace>
  <inkml:trace contextRef="#ctx0" brushRef="#br0" timeOffset="1.08653E6">18231 12204 0,'25'0'16,"-25"-25"-16,25 25 62,0-25-30,0 25-17,-1 0 1,1 0 0,-25-25-1,25 25-15,0 0 16,0 0-1,-1 0 1,1-24 0,0 24-1,0 0 1,0 0-16,-25 24 16,25-24-16,-1 0 15,1 0-15,0 0 16,0 0-16,0 0 15,-1 0-15,1 0 16,0 0-16,0 0 16,-25 25-1,25-25-15,-1 25 16,1 0 0,0-25-1,-25 25 1,25-25-16,-25 25 0,25-1 15,-1-24 1,-24 25 0,25 0-16,0 0 15,-25 0-15,25-25 16,-25 24-16,25 1 16,-25 0-16,0 0 15,0 0-15,0-1 16,0 1-16,0 0 15,0 0-15,0 0 0,24-25 16,-24 24-16,0 1 0,0 0 16,0 0-16,0 24 15,0-24 1,0 0-16,0 25 16,0-26-16,0 1 15,0 0-15,0 25 16,0-26-16,-24-24 0,24 25 15,0 0-15,0 0 0,0 0 16,-25-1-16,25 1 16,0 0-16,0 0 15,-25-25-15,25 25 0,0 24 16,-25-49-16,25 25 16,0 0-16,-25 0 15,25 0-15,0-1 0,-24 1 16,24 0-16,0 0 15,-25 24-15,25-24 0,0 0 16,-25 25-16,25-26 16,0 1-16,-25 0 15,25 0-15,-25 0 16,25-1-16,-24 1 16,24 0-16,-25 0 15,25 0-15,-25-1 16,25 1-16,-25 0 15,25 0-15,-25-25 16,25 25-16,0-1 16,-24 1-16,24 0 0,-25 0 15,25 0-15,-25-1 16,0 1-16,25 25 16,-25-50-16,25 25 0,0-1 15,-24-24 1,24 25-16,-25 0 15,0-25 1,0 25 0,0-25-16,0 0 0,1 25 15,-1-25 1,0 0-16,0 0 16,0 0-16,1 0 15,-1 0 1,0 0-1,0 0-15,0 0 16,1-25 0,-1 25-1,25-25-15,-25 25 16,25-25-16,-25 0 16,0 25-1,25-24 1,-24-1-16,24 0 15,-25 0 1,25 0-16,0 1 16,0-1-1,-25 25-15,25-50 0,0 25 16,0 1 0,0-1-16,0 0 15,-25 0-15,25 0 16,0 1-16,0-1 15,0 0 1,0 0-16,0 0 16,0 1-16,0-1 15,-25 25-15,25-25 0,0 0 16,0 0-16,0 1 16,0-1-16,0 0 15,0-25 1,-24 26-16,24-1 0,0 0 15,0 0-15,0 0 0,0 1 16,0-26-16,0 0 16,0 26-1,0-1-15,0 0 16,0 0-16,0 0 16,0 0-16,0 1 0,0-1 15,0 0-15,0 0 16,0 0-16,0 1 0,0-1 15,24 0-15,1-25 16,-25 26-16,25-1 16,-25 0-16,25 0 15,-25 0-15,0 1 0,25-1 16,-25 0-16,0 0 16,24 25-16,-24-25 0,25 1 15,-25-1-15,25 0 0,-25 0 16,25 25-16,-25-25 0,25 1 15,-1-1 1,-24 0-16,25 0 16,0 25-16,-25-25 15,25 25-15,0-24 0,-1-1 16,1 25-16,0-25 16,0 25-16,-25-25 0,25 25 15,-1 0-15,-24-25 0,25 25 16,0-24-16,0 24 15,0 0-15,0-25 16,-1 25-16,1 0 16,0 0-16,0 0 0,0 0 15,-1 0 1,1 0-16,0 0 16,0 0-1,0 0-15,-1 0 0,1 0 16,-25 25-16,25-25 0,0 0 0,0 0 15,-25 24-15,24-24 0,1 0 16,-25 25-16,25-25 16,-25 25-16,25-25 0,-25 25 15,25-25-15,-1 25 0,-24-1 16,25-24-16,-25 25 0,0 0 16,25 0-16,-25 0 15,25-25-15,-25 49 16,25-24-16,-25 25 15,0-26-15,24 1 16,-24 0-16,0 25 0,0-26 0,0 1 16,0 0-16,0 0 15,0 0-15,0-1 16,0 26-16,-24-25 0,24 0 16,0 24-16,0 1 15,-25-1-15,25 1 16,0-25-16,0 0 0,-25 0 15,25-1-15,0 1 0,0 0 16,-25 0-16,25 24 0,-25-24 16,25 0-16,-24 0 15,24 0-15,0-1 16,-25 1-16,25 25 0,-25-50 16,25 25-16,-25-1 0,25 1 15,0 0-15,-25 0 0,25 0 16,-24-1-16,24 1 0,-25 0 15,0 25-15,25-26 16,-25 1-16,0 25 16,25-25-16,-24-1 0,-1 26 15,0-25-15,25 0 16,0-1-16,-25 1 0,0 0 16,1 0-1,-1 0-15,0-25 16,0 24-16,0 1 15,1-25-15,24 25 16,-25-25-16,25 25 0,-25-25 16,0 0-16,25 25 0,-25-25 15,0 25-15,1-25 0,-1 0 16,0 24 0,0-24-16,0 0 0,1 0 15,-1 0-15,0 0 16,0 0-16,0 0 0,1 0 15,-1 0-15,25-24 16,-25 24-16,0-25 16,0 25-16,1-25 15,24 0-15,-25 0 16,0 0-16,0 1 16,25-1-16,-25 25 15,25-25-15,0 0 0,0 0 16,0 1-16,0-1 15,-24 0-15,24 0 16,0 0-16,-25 25 16,25-49-16,-25 24 15,25 0-15,0-24 0,0 24 16,-25 25-16,25-25 0,0 0 16,0 0-16,-25 1 15,25-26-15,0 0 16,0 1-1,-24-1-15,24 25 0,0-24 16,0 24-16,0 0 16,0 0-16,0 1 0,0-1 15,0 0-15,0-25 16,0 26-16,0-1 0,0 0 16,0-25-16,24 25 0,-24 1 15,0-1-15,0 0 0,25 0 16,-25-24-16,25 24 0,-25 0 15,0 0-15,0 0 0,25 1 16,0-1-16,-25 0 0,24 0 16,-24 0-16,25 1 0,0-26 15,0 25-15,-25 0 16,0 1-16,25-26 0,-1 50 0,-24-25 16,0 0-16,25 1 15,0-1-15,0 0 16,-25 0-16,25 25 0,-1-25 15,1 1-15,0-1 16,0 25-16,0-25 16,-1 25-16,1-25 0,0 25 15,0 0-15,0-25 16,-1 25-16,1 0 0,0 0 16,25 0-16,-25 0 15,-1-24-15,1 24 0,0 0 16,0 0-16,0 0 0,-1 0 15,1 0 1,0 0-16,0 0 0,0 0 16,-1 24-16,1-24 0,0 0 15,0 0-15,-25 25 0,25-25 16,-1 0-16,-24 25 0,50-25 16,-25 25-16,0 0 15,-1-25-15,-24 24 0,25 1 16,0 25-16,-25-25 15,0-1-15,25 26 16,-25-25-16,25 0 0,-25 24 16,0-24-1,24 0-15,-24 0 0,0 24 16,0 1-16,0-25 0,0-1 0,0 1 16,0 0-16,0 0 0,-24 0 15,24 49-15,0-24 16,-25-26-16,25 26 15,0 0-15,0-25 0,-25 24 16,25 1-16,0-25 16,-25 24-16,25 1 0,-25-25 0,25-1 15,0 1-15,-24 0 16,24 25-16,-25-26 0,25 1 16,-25 25-16,0-1 15,0 1 1,1-25-16,-1 0 0,25-1 0,-25 1 15,0 0-15,0 0 16,1 0-16,-1-1 16,-25 1-16,25 0 15,1 0-15,-1 0 16,0-1-16,0-24 16,0 25-16,1 0 15,-1 0-15,-25 0 16,25-25-16,0 0 0,1 24 15,-1-24-15,0 0 16,0 25-16,0-25 0,1 0 16,-1 0-16,0-25 15,0 25-15,0-24 0,1 24 16,-26-25-16,25 25 16,0-25-16,1 25 15,24-25-15,-25 0 16,25 1-16,-25 24 0,25-50 15,-25 25-15,25 0 16,0 1-16,-25-1 0,25 0 16,0 0-16,0 0 15,0 1-15,0-1 0,0 0 16,0 0-16,0-24 16,0-1-1,0 25-15,0 0 16,0 1-16,0-26 0,0 25 15,0 0-15,0-49 0,0 49 16,0 0-16,0 1 0,0-1 16,0-25-16,0 25 15,0 1-15,0-1 0,0-25 16,25 25-16,-25 0 16,0 1-16,0-1 0,0-25 15,0 25-15,25 1 0,-25-1 0,0 0 16,0 0-16,0-24 0,25 24 15,-25 0-15,0 0 16,25-24-16,-1 24 16,-24 0-16,25 0 0,-25 0 15,25-24-15,-25 24 0,25 0 0,0 0 16,-25 1-16,24 24 16,-24-25-16,25 25 15,-25-25-15,50 0 0,-25 0 16,-1 25-1,1-24-15,0-1 0,0 25 16,0-25 0,-1 25-16,1-25 15,0 25-15,0 0 16,0-25-16,0 25 0,-1 0 16,1-24-16,25 24 15,-25 0-15,-1 0 16,1 0-16,0 0 0,0 0 15,0 0 1,-1 0-16,1 24 0,0-24 16,0 0-16,0 0 0,-25 25 15,49 0-15,-24-25 0,-25 25 16,25-25-16,0 25 16,-25-1-16,24-24 0,-24 25 15,25-25-15,-25 25 0,25 25 16,0-1-1,-25-24-15,25 0 0,-25 24 16,0-24-16,24 0 0,-24 0 16,0 0-16,0-1 0,0 1 15,25 0-15,-25 25 0,0-1 16,0-24-16,0 25 16,0-1-16,0-24 15,0 25-15,0-26 0,0 1 16,0 0-16,0 0 0,0 0 15,0 0-15,0-1 0,-25 51 16,25-26-16,-24-24 16,-1 25-16,25-1 15,0-24-15,-25 25 0,25-1 16,-25-49-16,25 25 0,-25 25 16,25-25-16,-24-1 15,24 1-15,-25 0 16,25 0-16,-25 0 0,0-1 15,25 1-15,-25 0 0,1 0 16,24 0-16,-25-25 16,0 24-16,0 1 15,0 0-15,1 0 16,-1 0-16,0-25 16,0 24-16,-24 1 0,-1 0 15,25-25 1,25 25-16,-25-25 0,1 25 15,-1-25-15,0 0 16,0 24-16,0-24 0,0 25 16,1-25-16,-26 25 15,25-25-15,0 0 0,1 25 16,-1-25-16,0 0 16,0 0-16,0 0 15,1 0-15,24-25 0,-25 25 16,0-25-16,0 25 0,0 0 15,1-25-15,-1 25 16,25-24-16,-50 24 0,25-25 16,1 0-1,-1 0-15,25 0 16,-25 1-16,25-1 0,0 0 16,0 0-16,-25 0 15,25 1-15,0-1 0,0-25 16,0 1-16,0-1 15,25 25-15,-25 0 0,0 1 16,0-1-16,0 0 0,0 0 16,0 0-16</inkml:trace>
  <inkml:trace contextRef="#ctx0" brushRef="#br0" timeOffset="1.12897E6">18231 13221 0,'-24'0'15,"48"-25"17,1 25-17,-50 0 48,25-25-48,-24 25-15,24-25 16,-25 1-16,0 24 16,25-25-16,-25 25 0,0-25 15,1 0-15,-1 25 0,25-25 16,-25 25-16,0-24 0,0-1 15,1 25-15,-1 0 16,0-25-16,0 25 0,0 0 0,-24 0 16,24 0-16,0 0 15,0 0-15,1 0 0,-1 0 16,0 0-16,0 0 0,0 0 16,-24 0-16,24 0 15,0 0-15,0 0 0,0 0 16,-24 0-16,24 0 0,0 0 15,0 0-15,1 0 0,-1 0 0,-25 0 16,25 0-16,1 0 0,-1 0 16,0 0-16,0 0 15,0 0-15,1 0 0,-1 0 0,0 0 16,-25 0-16,26 0 16,-1 0-16,0 0 0,0 25 15,-24 0-15,24-25 0,0 24 16,0-24-16,0 25 0,1-25 15,-1 25-15,0 0 0,0-25 16,0 25-16,1-1 0,-1 1 16,0 0-16,0-25 0,25 25 0,-25 0 15,1-25-15,-1 49 0,25-24 16,-25-25-16,25 25 0,-25 0 16,0 24-16,25-24 0,0 0 15,-25 0-15,25 0 16,0 24-16,0-24 0,-24 0 15,24 0-15,0 24 16,0-24-16,0 0 16,0 0-16,0-1 0,24 1 15,-24 0-15,0 0 0,25 0 16,-25 24-16,0-24 16,25-25-16,-25 25 0,25 0 0,-25-1 15,25 1-15,0-25 0,-1 25 16,1 0-1,25 0-15,-25-1 16,-1-24-16,1 25 0,0-25 0,0 25 16,0-25-16,-1 0 0,1 25 15,0-25-15,25 25 0,-26-25 16,1 0-16,0 0 0,25 24 16,-26-24-16,26 0 0,-25 25 15,0-25-15,-1 0 0,1 0 16,25 25-16,-25-25 0,-1 0 0,1 0 15,0 0-15,0 25 0,24-25 16,-24 0-16,0 0 0,0 25 16,0-25-16,49 0 0,-49 0 15,0 25-15,0-25 16,-1 0-16,1 0 0,50 24 0,-51-24 16,1 25-16,0-25 0,25 0 15,-1 25-15,-24-25 0,0 0 16,24 25-16,-24-25 15,25 0-15,-25 0 0,-1 25 16,1-25-16,0 0 0,25 0 16,-26 0-16,1 0 0,25 0 0,-25 0 15,-1-25-15,26 25 0,0 0 16,-26-25-16,1 25 0,0 0 16,25 0-16,-25 0 0,-1-25 15,1 25-15,0 0 16,49-25-16,-49 25 0,0 0 15,25-24-15,-26 24 0,51 0 16,-50-25-16,-1 25 0,1 0 16,25 0-16,-50-25 0,49 0 15,-24 25-15,-25-25 0,25 25 16,25-25-16,-50 1 0,24-1 16,1 25-16,-25-25 15,50 0-15,-25 0 0,-25 1 16,24 24-16,1-25 0,-25 0 15,25-25-15,0 26 0,-25-1 16,0 0-16,0-25 0,0 26 16,0-1-16,25 0 15,-25-25-15,0 26 16,0-1-16,0 0 16,0 0-16,0 0 0,-25 1 15,25-1-15,0 0 0,-25 0 0,25-24 16,-25 24-16,0 25 0,25-25 15,-24 0-15,-1 0 0,25 1 16,-25 24-16,0-25 0,25 0 16,-25 0-16,-24 0 0,49 1 15,-25 24-15,0-25 0,25 0 16,-49 0-16,24 0 0,0 0 16,0 1-16,0-1 15,-24 0-15,24 25 0,0-25 16,0 25-16,1 0 0,-26-25 15,25 25-15,0-24 16,1 24-16,-1 0 0,-50 0 0,51-25 16,-1 25-16,0 0 0,0 0 15,-49 0-15,49-25 0,0 25 16,0 0-16,-24 0 0,24 0 16,-25-25-16,1 25 0,24 0 15,0 0-15,0 0 0,-24 0 16,-1 0-16,25 0 15,0 0-15,1 0 0,-1 0 0,-25 0 16,25 25-16,1-25 0,-1 0 16,0 0-16,-25 25 0,26-25 15,-1 0-15,0 25 0,0-25 0,0 0 16,-49 24-16,49-24 0,0 0 16,0 25-16,1-25 0,-26 0 15,25 25-15,0-25 0,1 25 16,-1-25-16,-25 0 0,25 25 15,1-1-15,-1-24 0,0 0 16,0 25-16,0 0 0,1 0 16,-1-25-16,0 0 15,25 25-15,-50 0 0,26-1 16,-1-24-16,25 25 0,-25-25 16,0 50-16,0-50 0,25 25 15,-24-1-15,24 1 0,-25-25 16,25 50-16,-25-50 0,25 25 0,0-1 15,-25 1-15,25 0 16,0 0-16,0 0 0,0-1 16,0 26-16,25-25 15,-25 0-15,25-1 16,-25 1-16,25 0 0,-25 0 16,24-25-16,-24 25 0,25-1 15,25 26-15,-25-25 16,-1 0-16,26-1 15,0 26-15,-1 0 16,1-26-16,-25 1 16,24 0-16,-24 0 15,0-25-15,0 25 16,-1-25-16,1 0 0,25 24 16,-1-24-16,26 25 15,-50 0-15,49-25 0,-24 25 16,-25-25-16,24 25 15,1 0-15,-1-25 16,-24 0-16,25 0 0,-1 24 16,-24-24-16,25 0 0,-25 0 0,24 0 15,-24 25-15,25-25 16,24 0-16,0 0 0,-49 0 16,50 25-16,-51-25 0,26 0 15,-25 0-15,0 0 0,24 0 16,26-25-16,-50 25 0,-1 0 15,26-25-15,-25 25 0,24 0 16,1-24-16,-25 24 0,0-25 16,-1 25-16,26-25 0,0 0 15,-26 25-15,1-25 0,0 25 16,0-25-16,0 1 0,-1 24 16,-24-25-16,25 25 0,-25-25 0,25 0 15,-25 0-15,25 1 0,-25-1 16,0 0-16,25 0 0,-25 0 15,24 1-15,-24-1 0,0 0 16,0 0-16,0-24 16,0 24-16,0 0 0,-24 0 15,24 0-15,0-24 0,-50 24 16,50 0-16,-25 0 0,25-24 16,-25 24-16,1-25 0,-1 26 15,0-1-15,25 0 0,-25 0 16,-24 0-16,24 1 0,25-1 0,-25 0 15,0 25-15,0-25 0,-24 0 16,24 1-16,25-1 0,-25 25 16,0-25-16,-24 0 0,24 25 15,0-25-15,-24 25 0,24-25 16,0 25-16,-49-24 0,49 24 16,0-25-16,-25 25 0,25-25 0,-49 0 15,24 25-15,1-25 16,24 25-16,-25-24 0,26 24 15,-51-25-15,26 25 0,24 0 16,-25-25-16,25 25 0,-49 0 16,24 0-16,26 0 0,-26 0 0,25 0 15,0-25-15,-49 25 0,49 0 16,0 0-16,-49 0 16,24 25-16,25-25 0,1 25 15,-26-25-15,25 0 0,0 0 16,-49 0-16,49 25 0,0-25 15,1 0-15,-26 0 0,0 24 16,26-24-16,-26 0 0,25 0 16,0 25-16,1-25 0,-51 25 15,50-25-15,1 0 0,-1 25 16,0-25-16,-25 25 0,26-1 16,-1-24-16,25 25 0,-25-25 15,0 25-15,25 0 0,-25-25 16,25 25-16,-24-25 0,-1 49 15,25-24-15,-25-25 0,25 25 16,-25 0-16,25 0 0,-25 24 16,25-24-16,0 0 0,0 0 0,-24 24 15,24-24-15,0 0 16,0 0-16,0-1 16,0 1-16,24 25 0,-24-25 15,25-1-15,-25 1 0,25-25 16,0 50-16,0-25 0,-1-1 0,1 1 15,0-25-15,0 25 0,0 0 16,24 24-16,1-49 0,-25 25 16,-1 0-16,26-25 0,-25 25 15,24-25-15,1 49 16,24-24-16,-49-25 0,25 25 0,-1 0 16,-24-25-16,25 0 0,-25 25 15,-1-25-15,26 24 16,-25-24-16,0 0 0,49 25 15,25 0-15,-74-25 16,50 25-16,-1-25 0,-24 0 16,-26 0-16,51 25 0,-26-25 15,-24 0-15,0 0 16,25 0-16,-26 0 0,26 0 0,-25 0 16,24-25-16,1 25 0,-25 0 15,0-25-15,24 25 0,1-25 16,-25 25-16,-1 0 0,26-25 15,-25 25-15,0 0 0,49-24 16,-49 24-16,0 0 0,0-25 16,49 25-16,-49-25 15,0 0-15,-1 25 0,1-25 0,0 25 16,25-24-16,-50-1 0,24 25 16,1-25-16,25 0 15,-50 0-15,25 25 0,-25-24 16,24 24-16,-24-25 0,25 0 15,0 0-15,-25 0 0,0 1 16,25-26-16,-25 25 16,0 0-16,0 1 15,-25-26-15,0 50 16,25-25-16,-25 0 0,25 1 16,-24-1-16,-1 0 0,25 0 15,-25 0-15,25 1 0,-25 24 16,-24-50-16,24 25 0,0 0 0,0 1 15,0 24-15,-24-50 0,-1 25 16,25 0-16,1 1 16,-1-1-16,-25 0 0,25 25 15,1-25-15,-1 0 0,0 25 16,-25-25-16,25 1 0,1 24 0,-1 0 16,-25-25-16,25 25 0,-24-25 15,-1 25-15,25 0 0,1-25 16,-26 25-16,0 0 15,26-25-15,-26 25 0,25 0 0,0 0 16,-24 0-16,-1 0 0,25 0 16,-24-24-16,24 24 0,0 0 15,-49 0-15,49 0 0,0 0 16,0 0-16,-24 0 16,24 0-16,-25 24 0,25-24 0,-24 25 15,24-25-15,0 0 0,-24 25 16,24-25-16,0 0 0,0 25 15,0-25-15,1 0 0,-26 25 16,25-25-16,0 24 0,1-24 16,-1 25-16,0-25 0,0 25 15,0-25-15,1 25 0,-1-25 0,25 25 16,-50 0-16,25-1 0,1 1 16,-1 0-16,-25 0 15,25 0-15,1-1 0,-1 1 16,0 0-16,0 25 15,0-26-15,25 1 16,-24 0-16,24 25 0,0-26 16,0 1-16,-25 0 15,25 0-15,0 24 0,0-24 0,0 0 16,0 0 0,25 24-16,-25-24 0,24 0 0,1 0 15,-25 0-15,75 49 16,-51-49-16,1 0 0,0-1 15,0 1-15,24 0 0,1 0 16,-25 0-16,0-1 0,24 1 16,1 0-16,-1 0 0,-24-25 15,0 25-15,25-25 0,-26 25 16,51-25-16,-50 24 0,-1-24 0,26 0 16,0 25-16,24-25 0,-24 0 15,-1 0-15,-24 0 0,25 25 16,-1-25-16,51 0 15,-51 0-15,-24 0 0,25 0 0,-26 0 16,51 0-16,-50 0 0,24 0 16,-24 0-16,0 0 0,24 0 15,1-25-15,0 25 0,-26 0 16,26 0-16,0-25 0,24 25 16,-24 0-16,-1 0 0,1-24 15,0 24-15,-1 0 0,26-25 0,-51 0 16,1 0-16,0 25 15,0-25-15,24-24 0,-24 49 16,0-25-16,0 0 0,0 25 16,-1-25-16,1-24 0,0 49 0,0-25 15,-25 0-15,25 0 0,-1-24 16,1 24-16,-25 0 16,0 0-16,25 25 0,-25-49 15,0 24-15,0 0 16,0 0-16,-25-24 0,0 24 0,1 0 15,24 0-15,-25 0 0,0 1 16,-25-26-16,26 0 0,-1 26 16,0-1-16,0 0 15,-24-25-15,24 26 0,0-1 0,0 25 16,0-25-16,1 25 0,-1 0 16,0 0-16,0 0 0,0 0 15,25 25-15,0 0 0</inkml:trace>
  <inkml:trace contextRef="#ctx0" brushRef="#br0" timeOffset="1.1297E6">19496 14015 0,'0'0'0,"-24"0"0,-1 0 16,0-25 0,0 25-1,0 0 1,50 0 46,0 0-62,0 0 16,0 0-16,24 0 0,-24 0 16,0 0-16,0 25 0,0-25 0,24 0 15,1 0-15,-25 0 0,-1 0 16,1 0-16,0 0 16,0 0-16,0 0 0,-1 0 15,1 0-15,0 0 16,0 0-1,0 0-15,-25-25 16,24 25 0,1 0-1,-25-25 1,25 25-16,0-25 16</inkml:trace>
  <inkml:trace contextRef="#ctx0" brushRef="#br0" timeOffset="1.13045E6">20265 13866 0,'0'0'0,"0"-25"31,25 25-15,0 0 0,-25 25-1,25 0-15,0-25 16,-25 49-16,0-24 16,0 0-1,-25 0 1,25-1-1,-25 1-15,50-25 47,0 0-47,-1 0 16,1 0-16,0 0 16,0-25-16,0 25 15,-1-24 1,1 24-16,-25-25 15,25 0-15,-25 0 16,25 0-16,-25 1 16,0-1-16,0 0 15,0 0-15,0 0 0,0 1 16,0-1-16,0 0 16,-25 25-16,25-25 15,-25 25-15,0-25 0,1 25 16,-1 0-16,0 0 0,0 0 15,0 0-15,1 0 0,-1 25 16,0-25-16,0 25 0,0-25 16,1 25-16,-1 0 0,0-25 15,0 24-15,0 1 16,1 25-16,24-25 0,0-1 16,0 1-16,0 0 0,0 25 15,24-26-15,-24 1 0,25 0 0,0 0 16,0 0-16,0-1 0,-1 1 15,26-25-15,-25 25 0,0-25 16,24 0-16,1-25 0,-25 25 16,-1-49-16,1 49 0,0-25 15,0-25-15,-25 25 16,25 1-16,-25-1 0,0 0 16,-75-25-16</inkml:trace>
  <inkml:trace contextRef="#ctx0" brushRef="#br0" timeOffset="1.15482E6">27905 13047 0,'-25'0'0,"25"-25"32,-24 25-32,-1 25 93,25 0-61,-25-25-32,25 25 0,0 0 15,-25-25-15,25 24 16,0 1-16,-25 0 0,25 0 15,0 0-15,-24 0 16,24-1-16,-25 1 0,25 0 16,-25 25-16,25-26 0,-25 1 0,0 25 15,25-25-15,-24-1 0,24 26 16,-25-25-16,25 0 0,-25 24 16,25-24-16,0 0 15,-25 0-15,25-1 16,0-48 15,25 24-31,0-25 16,-25 0-1,0 0-15,25 0 16,-1 1-16,-24-1 0,25 0 16,-25 0-16,25 0 0,-25 1 15,25-1-15,-25 0 0,0 0 16,25 0-16,-1 1 0,-24-1 15,25 0-15,-25 0 0,0 0 16,25 1-16,0-1 0,-25 0 16,25 0-16,-25 0 15,24 0-15,-24 1 16,25 24-16,-25-25 47,0 50-16,25-25-31,-25 24 16,0 1-16,0 0 15,0 0 1,25 0-16,-25 0 0,0-1 16,0 1-16,0 0 15,0 0-15,0 0 16,0 24-16,0-24 15,0 0-15,0 0 16,0 24-16,0-24 16,0 0-16,0 0 15,0-1-15,0 1 16,25-25-16,-25 25 16,0 0-1,0 0 32,24-50 0,-24 0-31</inkml:trace>
  <inkml:trace contextRef="#ctx0" brushRef="#br0" timeOffset="1.15515E6">27732 13469 0,'0'0'0,"-25"0"16,25-25-1,25 25 1,-1 0-16,1 0 16,25 0-1,-25 0 1,-1-25-16,1 25 0,0 0 15,0 0-15,0 0 0,-1 0 16,1 0 0</inkml:trace>
  <inkml:trace contextRef="#ctx0" brushRef="#br0" timeOffset="1.15586E6">28377 13146 0,'0'0'0,"0"-24"47,-25 24-1,25 24-46,0 1 16,-25 0 0,25 0-1,0 0 17,0 0-32,-25-25 15,25 24 1,0 1-16,0 0 0,0 0 15,0 0-15,-25 24 16,25-24-16,0 0 16,0 0-16,-24-1 15,24 1-15,0 0 16,0 0-16,0 0 16,0-1-16,-25 1 15,25 0-15,0 0 31,-25-25-15,25 25-16,0-50 63,0 0-48,0 0 1</inkml:trace>
  <inkml:trace contextRef="#ctx0" brushRef="#br0" timeOffset="1.1571E6">28302 13221 0,'0'-25'15,"0"0"16,25 25-15,0 0 0,0 0-16,-1-25 15,1 25 1,0 0-16,0 0 16,0 0-1,-1 0 1,-24 25-16,25-25 15,-25 25-15,0 0 32,0 0-32,0 0 15,0-1 1,0 1 0,0 0-16,0 0 15,-25-25 1,1 25-16,-1-25 15,0 0 1,0 24-16,0-24 16,1 0-16,-1 25 15,0-25-15,0 0 0,0 25 16,1-25 0,48 0 46,-24-25-46,25 25-16,0 0 0,0 0 15,0 0 1,-1-25-16,1 25 16,0 0-1,0 0 1,0 0-1,-1 0 1,-24 25 0,25-25-1,-25 25-15,25-25 0,0 0 16,0 0 15,-25 25-15,24-25-1,-24 25 1,25-25 0,-25 24-1,0 1 17,0 0-17,0 0 1,0 0 15,0-1-15,-25-24-1,1 25-15,-1 0 16,0-25 0,25 25-16,-25-25 15,0 0 1,25 25-1,-24-25-15,-1 0 16,0 0-16,25 24 0,-25-24 0,0 0 16,1 0-1,-1 0-15,0 0 0,0 0 16,0 0 0,1 0-16,-1 0 0,0 0 15,25-24-15</inkml:trace>
  <inkml:trace contextRef="#ctx0" brushRef="#br0" timeOffset="1.16327E6">18728 13395 0,'24'-25'63,"-24"0"-48,0 0 17,0 0-17,-24 25 1,-1-24-16,25-1 16,-25 0-16,25 0 15,-25 25-15,0-25 16,1 25-16,-1 0 15,0-25-15,0 25 0,0 0 16,-24 0-16,24 0 16,0 0-16,25 25 0,-25-25 15,0 25-15,1-25 16,-1 25-16,0 0 16,0 0-16,0-25 15,1 24-15,-1 1 0,0 0 16,0 0-16,0 0 15,1-1-15,-1 1 0,0 0 16,25 0-16,-25 0 0,25-1 16,-25 1-16,1 0 0,24 0 15,-25 0-15,25-1 0,-25 1 16,25 25-16,-50-1 0,50-24 16,-24 25-16,24-25 0,0-1 0,-25 26 15,25-25-15,0 0 0,-25 49 16,25 0-16,0-49 15,-25 50-15,25-26 16,0-24-16,-25 50 16,25-26-16,0-24 0,0 0 15,0 24-15,0-24 16,0 0-16,25 25 16,-25-1-16,0 1 15,25-25-15,-25-1 16,25 1-16,-25 25 0,25-50 15,-25 25-15,24-1 0,1 1 0,-25 0 16,25 0-16,0 0 0,0 24 16,24 1-16,-24-25 15,0-1-15,0 1 16,-1 0-16,1 0 16,25-25-16,-50 25 0,25-25 0,-1 0 15,1 0-15,0 0 0,0 0 16,0 0-1,-1 0-15,1-25 0,25 25 16,-1-25-16,-24 25 16,50-25-16,-50 0 0,-1 25 15,1 0-15,25-24 0,-1-1 16,-24 0 0,0 25-16,25-25 0,-26 0 15,1 25-15,0-24 0,0-1 16,24-25-16,-24 25 0,0 1 15,0-1-15,-25 0 0,25 0 16,24-49-16,-24 49 0,0 0 16,-25-24-16,25 24 0,-1-50 15,-24 26-15,25 24 0,-25-25 16,0 26-16,0-1 0,25-50 0,-25 50 16,0-24-16,0 24 0,0 0 15,0-49-15,0 24 0,0 25 16,0-24-16,0 24 0,-25-25 15,0-24-15,25 49 0,-24-24 16,-1 24-16,25-25 0,-50 1 16,50 24-16,-25-25 0,25 25 15,-24 1-15,-1-1 0,0 0 16,25 0-16,-25 0 0,0 1 16,25-1-16,-49-25 0,24 25 15,0 1-15,0-1 16,1 0-16,-1 0 0,0 25 0,0-25 15,0 25-15,1 0 0,-26 0 16,25 0-16,0 0 0,1 0 16,-1 0-16,0 25 0,-25 0 15,1-25-15,24 0 0,0 0 16,0 25-16,-24 24 0,24-49 16,0 25-16,-25 0 0,26 0 0,-1 0 15,-25-1-15,25 1 0,1 0 16,24 25-16,-25-26 15,-25 26-15,25 0 0,1-26 16,-1 1-16,25 25 0,-25-25 0,-25 49 16,26-49-16,24 24 0,-25-24 15,25 25-15,-25 24 0,25-24 16,-25-25-16,25 24 16,0 1-16,0-1 0,0 26 0,0-25 15,0-1-15,0-24 0,0 25 16,0 24-16,0-49 0,0 24 15,0-24-15,0 0 0,0 74 16,0-74-16,0 0 16,25 24-16,-25-24 0,0 0 15,25 25-15,0 24 16,-25-49-16,24 24 0,1-24 16,0 0-16,0 25 0,0-26 15,-1 1-15,1 0 16,25 0-16,-1 0 15,-24-25 1,0 0-16,0 0 0,24 25 16,1-25-16,0 0 15,-26 0-15,1 0 16,0 0-16,0 0 0,24 0 16,-24 0-16,-25-25 0,25 25 15,25-25-15,-25 25 0,-1-50 0,1 50 16,0-25-16,25 1 0,-26-1 15,1 0-15,0 0 0,25-24 16,-26 24-16,1 0 0,0 0 16,-25 0-16,25 1 0,0-1 15,-25 0-15,0 0 0,24 0 16,-24 1-16,25-26 0,0 50 0,-25-25 16,25 0-16,-25 1 0,25-1 15,-25-25-15,24 1 16,1 24-16,-25 0 15,25-49-15,-25 49 0,0-25 16,25 25-16,-25-24 0,0-1 0,0 25 16,25-24-16,-25-26 0,0 1 15,0 24-15,0-24 16,-25 24-16,25 1 16,-25-1-16,0-24 15,25 49-15,-25 0 0,1-25 16,24 26-16,-25-1 0,25 0 0,-25 0 15,25 0-15,-25-24 16,0 24-16,1-25 0,-26 1 16,25 24-16,-24 0 15,24 0-15,0 1 0,-25 24 16,26 0-16,-1 0 0,0 0 16,0 0-16,0 0 0,-24 0 15,24 24-15,0-24 0,0 0 16,-24 25-16,-1-25 0,25 25 15,0-25-15,-24 25 0,24 0 16,0-25-16,-24 49 0,24-24 0,-25 0 16,25 0-16,1-1 0,-26 26 15,25-25-15,0 0 0,1-1 16,-1 26-16,0-25 16,0 24-16,0 1 0,1-25 0,24 24 15,-25-24-15,25 25 0,-25-1 16,0 26-16,25 24 15,0-49-15,0 24 16,-25 1-16,25-26 0,0 1 16,0 24-16,0 1 15,25-26-15,0 26 0,-25-1 16,25-24-16,0 24 16,24 0-16,-49-49 0,25 25 15,0 24-15,0-49 0,-1 0 16,-24 0-16,25 24 0,0-24 15,0 0-15,24 25 16,1-50-16,-25 24 16,24-24-16,26 0 15,-26 0-15,26-24 16,-1-1-16,-24 0 0,0 0 16,49-25-16,-50 26 0,-24-26 15,0 25-15,25-24 0,-50 24 16,24-25-16,1-24 0,-25 24 0,0 25 15,0-24-15,0 24 16,-25-25-16,1 50 0</inkml:trace>
  <inkml:trace contextRef="#ctx0" brushRef="#br0" timeOffset="1.16387E6">18802 15429 0,'0'0'0,"0"24"16,0 1-1,25 0 17,-25 0-17,25-25-15,-25 25 16,0-1-1,24 26-15,-24-25 16,25-25-16,-25 25 0,25-1 16,0 1-16,-25 0 0,25 0 0,-1-25 15,-24 25-15,25-25 0,0 0 16,0 0-16,0 0 16,-25-25-1,0 0 1</inkml:trace>
  <inkml:trace contextRef="#ctx0" brushRef="#br0" timeOffset="1.16435E6">19273 15776 0,'0'-25'16,"25"25"-16,0 0 47,-25 25-47,25-25 15,-25 25-15,24-1 16,-24 1-1,-24-25-15,-1 25 16,0-25 0,0 25-16,25 0 47,25-25-47,0 0 15,0 0-15,-1 24 16,1 1-16,0 0 15,-25 0-15,0 0 16,0-1 0,-25-24-16,0 25 0,1-25 15,-1 0 1,0 0-16,0 0 16,25-25-16,-25 25 15,25-24-15</inkml:trace>
  <inkml:trace contextRef="#ctx0" brushRef="#br0" timeOffset="1.18706E6">29021 14734 0,'-24'0'15,"24"-25"63,-25 25-46,25-25-17,-25 25 1,0 0 0,0 25-16,1 0 15,-1-25-15,0 0 16,25 25-16,-25-25 0,25 25 15,-25-1-15,1 1 16,24 0-16,-25 25 16,25-26-16,-25 1 0,25 0 15,-25 25-15,25-26 16,0 1-16,0 0 16,0 25-16,0-26 15,0 1-15,0 0 16,25 25-16,0-26 0,0 1 15,-1 0 1,1-25-16,0 0 16,0 25-16,0-25 0,-1 0 15,1 0-15,0 0 16,0 0-16,0 0 0,-1 0 16,1 0-16,-25-25 15,25 25-15,-25-25 31,0 0 1</inkml:trace>
  <inkml:trace contextRef="#ctx0" brushRef="#br0" timeOffset="1.19703E6">28129 14461 0,'-25'0'0,"25"25"31,0 0-31,-25-25 16,25 25-16,-25-25 15,25 24-15,-25 1 0,0 0 16,1 0-16,24 0 15,-25-1-15,0 1 0,0 25 16,25-25-16,-25 24 16,1-24-16,24 0 0,-25 24 15,-50 100 1,51-124-16,-1 0 0,0 49 16,25-49-16,-25 0 0,25 0 0,-25-1 15,25 1-15,-24 25 0,24-25 16,-25-25-16,25 25 0,0-1 15,25-48 32,-25-1-31,24 0-16,1 25 16,-25-25-16,25 0 0,0-24 15,-25 24-15,25 0 0,-1 0 16,1-24-16,0-1 0,0 0 15,-25 26-15,25-26 0,-1 25 0,-24-24 16,25-1-16,0 25 0,-25 0 16,25 1-16,-25-1 0,25 0 15,-1-25-15,-24 26 0,25 24 16,-25-25-16,25 0 16,-25 0-16,25 25 15,-25 25 32,0 0-31,0 0-16,0-1 0,0 1 15,0 0-15,0 0 16,0 0-16,0-1 16,0 26-16,0-25 15,0 0-15,0-1 16,0 1-16,0 0 15,0 0-15,0 0 0,0-1 16,0 1-16,0 0 0,0 0 16,0 0-16,0-1 0,0 1 15,0 0-15,0 0 0,0 0 16,0-1-16,0 1 16,25 0-16,-25 0 0,0 0 15,0 24 1,25-49-16,-25 25 15,0 0-15,0 0 0,0 0 16,0-1-16,0 1 16,24 0-16,-24-50 62,0 0-62,0 1 16,0-1-16,0 0 15,-24 0-15</inkml:trace>
  <inkml:trace contextRef="#ctx0" brushRef="#br0" timeOffset="1.1974E6">27831 15081 0,'25'0'62,"-1"0"-46,1 0-1,0 0-15,0 0 0,-25 25 16,25-25-16,24 0 0,-24 0 16,0 0-16,0 0 15,0 0-15,-1 0 0,1 0 16,0 0-16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20" max="1366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106.34304" units="1/cm"/>
          <inkml:channelProperty channel="Y" name="resolution" value="62.42775" units="1/cm"/>
          <inkml:channelProperty channel="T" name="resolution" value="1" units="1/dev"/>
        </inkml:channelProperties>
      </inkml:inkSource>
      <inkml:timestamp xml:id="ts0" timeString="2022-03-14T05:15:23.61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17214 13221 0,'373'967'31,"-746"-1934"-31,845 2009 16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20" max="1366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106.34304" units="1/cm"/>
          <inkml:channelProperty channel="Y" name="resolution" value="62.42775" units="1/cm"/>
          <inkml:channelProperty channel="T" name="resolution" value="1" units="1/dev"/>
        </inkml:channelProperties>
      </inkml:inkSource>
      <inkml:timestamp xml:id="ts0" timeString="2022-03-14T05:12:37.04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6772 4663 0,'0'-25'16,"0"50"93,0 0-93,0 0-16,-25 0 15,25-1-15,-25 1 16,0 25-16,25-25 0,0 0 16,-25 24-16,25-24 0,-24 49 15,-1-49-15,25 0 0,-25 0 16,25 0-16,0-1 0,-25 26 15,25-25-15,0 0 0,0-1 16,-25-24-16,25 25 0,0-50 31,25 1-31,-25-1 16,25 0-16,-25-49 16,0 49-16,25 0 0,-25 0 15,25-24-15,-1 24 16,1-50-16,-25 51 0,25-1 0,0 0 15,-25 0-15,0 0 0,25 0 16,-25 1-16,24-1 16,1 50 15,-25-1-31,0 1 16,0 0-16,0 0 0,0 0 15,0 24-15,0 1 16,25-25-16,-25 0 0,0-1 15,0 26-15,0-25 0,25 0 16,-25-1-16,0 1 0,0 0 0,0 0 16,0 0-16,-25-25 15,0 0 1,0-25-16</inkml:trace>
  <inkml:trace contextRef="#ctx0" brushRef="#br0" timeOffset="137.7262">6598 5085 0,'25'0'31,"-25"-25"-31,25 25 0,-1 0 16,1 0-16,0 0 0,25 0 16,-1 0-16,-24 0 0</inkml:trace>
  <inkml:trace contextRef="#ctx0" brushRef="#br0" timeOffset="1193.5497">7218 4986 0,'0'0'16,"0"-25"-1,0 0-15,25 25 16,-25-25-1,25 25-15,-25 25 47,0 0-47,0 0 0,-25-25 16,25 25-16,0-1 0,0 1 16,0 25-16,-25-25 15,25-1-15,0 1 0,0 0 16,-25 0-16,25 0 0,0-1 15,-24-24 17,24-24-17,0-1-15,0 0 0,0 0 0,0 0 16,0 1-16,0-26 0,0 25 16,0 0-16,24 1 15,-24-1-15,0-25 0,25 25 16,0 1-16,0 24 15,0-25-15,-1 25 0,1 0 16,0 0 0,-25 25-16,25-1 0,-25 1 15,0 0-15,0 25 16,0-26-16,0 1 16,-25-25-16,25 25 0,-25 0 0,0-25 15,25 25-15,25-25 31,-25-25-15,50 25-16,-25 0 16,-1 0-16,1 0 0,0 0 15,25 25-15,-26-25 0,1 24 16,-25 1-16,0 0 16,0 0-16,0 0 0,0-1 15,-49 1-15,24 0 0,-25 0 16,25 0-16,-24-25 0,24 0 0,0 0 15,0 0-15,-24-25 0,24 25 16</inkml:trace>
  <inkml:trace contextRef="#ctx0" brushRef="#br0" timeOffset="1673.6915">7169 4142 0,'0'0'15,"0"-24"-15,0-1 16,24 25 15,1 25-15,0-1-16,-25 1 0,25-25 15,0 50-15,-1-25 0,1-1 16,0 1-16,0 0 0,24 25 16,-24-26-16,0 26 0,25-25 0,-26 0 15,26 24-15,24 26 0,-24-26 16,-25 1-16,24-1 0,1 1 15,0 0-15,24 49 0,-24-49 16,-1-1-16,1 1 0,0-1 16,24 51-16,-24-51 0,-26-24 0,26 25 15,-25-26-15,0 26 0,-1 0 16,1-26-16,0 1 16,-25-50 15,0 1-31,0-1 0,-25-50 0</inkml:trace>
  <inkml:trace contextRef="#ctx0" brushRef="#br0" timeOffset="2090.3713">7987 4018 0,'0'0'16,"0"-24"-16,-25 24 0,25-25 15,-25 25-15,25-25 16,-24 25 15,24 25-15,-25 24-16,0-24 0,25 0 16,-25 0-16,0 0 0,25-1 15,0 1-15,0 0 0,0 0 16,0 0-16,25-1 0,-25 1 15,25 0-15,0-25 0,0 25 16,24 0-16,-24-25 0,0 24 16,0-24-16,24 0 0</inkml:trace>
  <inkml:trace contextRef="#ctx0" brushRef="#br0" timeOffset="2638.3992">8483 4415 0,'0'-25'31,"0"50"-16,0 0 1,0 0-16,0 24 16,0-24-16,0 0 15,0 0-15,0 24 0,0-24 16,0 0-16,0 0 0,0 0 16,0 24-16,0-24 15,0-75 16,25-49 1,-25 50-32,25 24 0,-25-25 15,0-24-15,0 49 0,0-25 0,25 26 16,-25-1-16,24 0 16,-24 0-16,25 25 0,0 0 15,0 0-15,0 0 16,-25 25-16,24-25 0,1 25 15,0-25-15,0 49 0,0-49 16,-25 25-16,24 0 0,-24 0 0,0 0 16,0 24-16,-49-24 15,24 0-15,-25 0 16,1-1-16,-1 1 0,25-25 16,-24 0-16,24 0 0,0 0 0</inkml:trace>
  <inkml:trace contextRef="#ctx0" brushRef="#br0" timeOffset="3254.4227">9128 3845 0,'-25'0'0,"25"25"47,0 24-32,0-24-15,0 0 0,0 0 16,0-1-16,0 26 0,0-25 15,0 24-15,0-24 0,0 0 0,0 25 16,0-1-16,0 1 0,0-25 16,0 24-16,-24-24 0,24 49 15,-25-24-15,25 0 16,0-1-16,0-24 0,-25 25 0,25 49 16,0-49-16,-25-1 0,25 1 15,0-1-15,0-24 0,-25 74 16,25-49-16,0 0 0,0-26 15,0 26-15,0 49 0,-25-74 16,25 25-16,0-26 0,0 1 16,0 0-16,0 0 0,0 0 0,-24-25 15,24-25 1,0 0 0</inkml:trace>
  <inkml:trace contextRef="#ctx0" brushRef="#br0" timeOffset="3808.3257">8483 5432 0,'25'0'32,"0"0"-17,0 0-15,-1 0 16,26 0-16,-25 0 16,0 0-16,24 0 15,-24 25-15,25-25 0,-26 0 16,26 0-16,-25 0 0,24 0 0,-24 0 15,50 0-15,-26 0 0,1-25 16,-25 25-16,24 0 0,51 0 16,-51 0-16,1 0 0,-1 0 15,26 0-15,-26 0 0,125 0 16,-75 0-16,0 0 0,1 0 16,24 0-16,74 0 0,-74 25 15,-25-25-15,25 25 0,0-25 16,-24 0-16,148 25 0,-124-25 15,0 0-15,0 24 0,0-24 16,149 0-16,-149 0 0,25 0 16,-1 25-16,1-25 0,0 0 0,124 0 15,-149 25-15,25-25 0,-25 0 16,25 0-16,99 25 16,-149-25-16,25 25 0,-25-25 0,0 0 15,0 0-15,50 24 0,-99-24 16,0 25-16,-26-25 0,-24 25 15</inkml:trace>
  <inkml:trace contextRef="#ctx0" brushRef="#br0" timeOffset="4775.5707">8855 5581 0,'0'-25'16,"0"50"15,0 0-15,0 0-16,0-1 0,25 1 15,-25 0-15,25 0 0,-25 0 16,0-1-16,0 26 0,0 0 16,0-25-16,0-1 0,0 26 15,0-25-15,-25 49 0,25-24 0,0-1 16,0-24-16,-25 25 0,25 49 16,0-74-16,-25 24 0,25 1 15,0-25-15,0 24 0,0 26 16,0-26-16,0 1 0,0-25 15,0 24-15,0 51 0,0-51 16,0 1-16,0 0 0,25-1 16,-25 1-16,25 49 0,-25-49 15,0-1-15,0 1 0,25-25 16,-25 74-16,0-50 0,0 1 16,25 0-16,-25-1 0,0 1 0,0 49 15,0-49-15,24-1 0,-24 1 16,0 0-16,0 49 0,0-50 15,0 1-15,0 0 0,25-1 16,-25 1-16,0 49 0,0-49 16,0-1-16,0 1 0,0 24 15,0 25-15,0-49 0,0 0 16,0-1-16,0 1 0,0 24 16,0 26-16,0-51 0,0 1 15,0 24-15,0-24 0,-25 49 16,25-25-16,0-24 0,0 0 15,0-1-15,0 1 0,0 74 0,0-75 16,0 1-16,0 25 0,0-26 16,0 50-16,0-24 0,0-26 15,-24 1-15,24-25 16,0 24-16,-25 26 0,25-50 16,0-1-16,0 1 0,-25 0 0,25 0 15,-25 0-15</inkml:trace>
  <inkml:trace contextRef="#ctx0" brushRef="#br0" timeOffset="6076.2256">6921 5680 0,'24'-25'31,"1"25"-31,0 0 16,-25-24-16,25 24 15,0 0-15,-1 0 0,1 0 16,0 0-16,0 0 16,0 0-16,-1 0 0,1 24 15,0-24-15,49 0 0,-49 0 16,25 0-16,-1 0 0,1 0 0,0 25 16,98-25-16,-98 0 0,24 0 15,1 0-15,-1 0 0,75 0 16,-50 0-16,-24 0 0,-1 0 15,25 0-15,-24 0 0,74 25 16,-75-25-16,0 0 0</inkml:trace>
  <inkml:trace contextRef="#ctx0" brushRef="#br0" timeOffset="8629.8765">7268 6548 0,'0'-24'15,"-25"24"-15,25-25 16,-25 25-16,25-25 16,-25 25-1,1 0 16,24 25-31,-25-25 16,25 25-16,0-1 0,-25 1 16,25 0-16,-25 0 0,25 0 15,0 24-15,0-24 0,25 0 16,-25 0-16,50-1 0,-26 1 16,26-25-16,-25 0 0,0-25 15,-1 25-15,1-24 16,0-26-16,-25 25 0,0 0 15,0 1-15,0-1 0,0-25 16,-25 1-16,0 24 16,1 0-16,-1 25 0,0 0 15,0 25-15,25 0 16,25-1-16</inkml:trace>
  <inkml:trace contextRef="#ctx0" brushRef="#br0" timeOffset="8922.8231">7962 6548 0,'0'0'0,"-25"0"16,1 0-1,-1 25-15,0 0 16,25 0-16,-25 0 0,25 24 15,0-24-15,25 0 16,0 0-16,0-25 0,49 24 16,-49 1-16,0-25 0,24 0 0,-24 0 15,25-25-15,-25 25 0,-1-49 16,-24 24-16,0 0 16,0-24-16,-24 24 0,24 0 15,-25 0-15,-25 25 0,1 0 16,24 0-16,0 0 0</inkml:trace>
  <inkml:trace contextRef="#ctx0" brushRef="#br0" timeOffset="9478.857">7342 7541 0,'-25'0'16,"1"0"-16,-1 0 15,0 0 1,25 24-16,0 1 15,-25-25-15,25 50 16,0-25-16,-25-1 0,25 26 16,0-25-16,0 0 0,0 49 0,0-49 15,0 0-15,25-1 0,-25 1 16,25-25-16,25 25 0,-26-25 16,1 0-16,0 0 0,0 0 15,24-50-15,-49 26 0,25-1 16,-25 0-16,0 0 0,0-24 0,0-1 15,-25 25-15,25 0 0,-24 1 16,-1-1-16,0 0 16,0 0-16</inkml:trace>
  <inkml:trace contextRef="#ctx0" brushRef="#br0" timeOffset="9752.3127">8161 7615 0,'0'0'0,"25"0"15,-50 25 16,25 24-31,0-24 16,-25 0-16,25 0 16,0 0-16,0 24 0,0-24 15,0 0-15,0 0 0,0-1 16,0 26-16,0-25 0</inkml:trace>
  <inkml:trace contextRef="#ctx0" brushRef="#br0" timeOffset="10469.9001">7417 8657 0,'-25'0'15,"25"25"1,0-1-1,0 1 1,0 0-16,0 0 16,-25 0-16,25-1 15,0 1-15,0 0 0,-25 0 16,25 0-16,0-1 0,0 1 16,-25 0-16,25 0 0,0 0 15,0 0-15,-24 24 0,24-24 16,0 0-16,0 0 15,24-25 17</inkml:trace>
  <inkml:trace contextRef="#ctx0" brushRef="#br0" timeOffset="10984.657">8086 8706 0,'0'25'32,"0"0"-32,0 0 15,0 0-15,0-1 16,0 1-16,0 0 16,0 0-16,-24 0 0,24-1 15,0 1-15,0 0 0,0 0 0,0 0 16,0 24-16,0-24 15,0 0-15,0 0 16,0 0-16,24-25 16</inkml:trace>
  <inkml:trace contextRef="#ctx0" brushRef="#br0" timeOffset="11772.5241">7268 9922 0,'0'25'94,"-25"-1"-94,25 1 15,-25-25 1,25 25-16,0 0 0,0 0 16,-25 0-16,25-1 15,0 1-15,0 0 0,0 0 16,0 0-16,-24 24 0,24-24 15,0 0-15,0 0 0,-25-1 16,25 26-16,0-25 0,0 0 16,-25-25-16,50-25 31,0 0-15,-1 0-16</inkml:trace>
  <inkml:trace contextRef="#ctx0" brushRef="#br0" timeOffset="12268.546">7962 10021 0,'0'25'31,"-25"-25"-31,25 25 16,-24 0-16,24-1 15,0 1-15,-25 0 16,25 0-16,0 0 16,0-1-16,0 1 0,0 25 15,0-25-15,0-1 16,0 1-16,49 0 0,-24-25 16,-25 25-16,25-25 0,0 0 15,0 0-15,24-25 0,-24 25 16,0-25-16,0 0 0,-25 1 15,25-1-15,-1-25 0,-24 25 0,0 1 16,0-1-16,0 0 0,0-49 16,-24 49-16,24 0 0,-25 0 15,0 0-15,0 0 0,-24 1 16,24 24-16,25-25 16,-25 25-16,0-25 0</inkml:trace>
  <inkml:trace contextRef="#ctx0" brushRef="#br0" timeOffset="28379.8487">9649 4415 0,'-25'0'0,"0"0"16,25 25-1,-49 0 1,49 0-16,-25-1 16,25 1-16,-25 0 15,25 0-15,0 0 0,0-1 16,0 26-16,0-25 0,0 0 15,25-1-15,-25 1 0,25 0 0,0 0 16,-1 0-16,1-25 0,-25 25 16,25-25-16,25 0 0,-26 0 15,1 0-15,0-50 0,0 25 16,0-25-16,-25 26 16,24-1-16,-24 0 0,0 0 0,0 0 15,0-49-15,-24 49 16,24 0-16,-25 1 0,25-1 15,-50 0-15,25 25 0,25-25 16,-24 25-16,-1 0 16,25 25-1,25 0 1</inkml:trace>
  <inkml:trace contextRef="#ctx0" brushRef="#br0" timeOffset="28724.3202">10319 4490 0,'-25'0'15,"0"24"1,0 1-1,1 25 1,24-25-16,0-1 0,0 1 16,24 25-16,1-25 15,0-25-15,0 0 16,-25 24-16,49-24 0,-24 0 16,0 0-16,0-24 0,0 24 15,-25-25-15,24-25 0,-24 25 16,0 1-16,0-1 0,0 0 0,-24-25 15,24 26-15,-25-1 0,0 25 16,0-25-16,0 0 16</inkml:trace>
  <inkml:trace contextRef="#ctx0" brushRef="#br0" timeOffset="29497.2781">11733 4490 0,'-25'0'31,"0"0"-31,0 0 16,25 24-16,0 1 15,-25-25-15,25 50 16,-24-50-16,24 25 0,0-1 15,0 1-15,0 0 0,0 25 0,0-26 16,0 1-16,24 0 0,1 25 16,0-50-16,0 25 15,0-25-15,24 0 16,-24-25 0,0 25-16,0-25 0,-1-25 15,1 1-15,-25 24 0,0 0 16,0 0-16,25-49 0,-25 49 15,0 0-15,-25 25 0,25-25 16,-25 25-16,1-24 16,-1 24-16,0 0 15</inkml:trace>
  <inkml:trace contextRef="#ctx0" brushRef="#br0" timeOffset="29749.4078">12452 4514 0,'0'25'0,"0"0"15,0 0 1,0 0-16,0-1 0,0 26 15,0-25-15,0 0 16,0-1-16,0 1 0,-25 0 16,25 25-16,0-25 15,0-1-15</inkml:trace>
  <inkml:trace contextRef="#ctx0" brushRef="#br0" timeOffset="30497.4419">13543 4514 0,'25'0'16,"0"0"0,-25 25-1,25 0 1,-25 0-16,0 0 16,0-1-16,0 1 0,0 0 15,-25 25-15,25-26 0,-25 1 16,25 0-16,0 0 0,0 0 15,-25 0-15,25-1 0,0 1 16,25-25 15</inkml:trace>
  <inkml:trace contextRef="#ctx0" brushRef="#br0" timeOffset="30766.9222">14089 4539 0,'0'25'31,"0"0"-31,0 0 15,0-1-15,0 1 0,0 25 16,0-25-16,0-1 0,0 1 16,0 0-16,25 0 0,-25 0 0,0 0 15,0-1-15,0 1 16</inkml:trace>
  <inkml:trace contextRef="#ctx0" brushRef="#br0" timeOffset="31238.2107">15726 4663 0,'0'25'47,"0"0"-32,0 24-15,0-24 0,0 25 16,0-25-16,0 0 15,-25 24-15,25-24 0,-24 0 16,24 0-16,0 24 0</inkml:trace>
  <inkml:trace contextRef="#ctx0" brushRef="#br0" timeOffset="31528.1922">16222 4738 0,'0'24'16,"-25"26"-16,25-25 16,0 0-16,0 0 0,0-1 0,0 1 15,0 0-15,25 25 16,-25-26-16,50-24 0,-50 25 0,25-25 15,-1 0-15,26 0 0,-25 0 16,0-25-16,0-24 16,-1-1-16,-24 25 0,0 1 15,0-26-15,0 25 0,-24-25 16,-51 1-16,25-1 0,1 25 16,-1 1-16</inkml:trace>
  <inkml:trace contextRef="#ctx0" brushRef="#br0" timeOffset="32712.4212">10864 3994 0,'0'24'16,"0"1"0,0 0-16,0 0 15,0 0-15,-24-1 0,24 1 16,0 0-16,0 0 0,0 0 0,0-1 15,0 26-15,0 0 0,0-26 16,0 26-16,0-25 0,0 24 16,24 26-16,-24-26 0,0 1 15,0 0-15,0-1 0,0 51 16,0-76-16,0 26 0,0 0 16,0-1-16,0 1 0,0 24 15,0-24-15,0-1 0,-24-24 0,24 25 16,-25 24-16,25-24 15,0-25-15,-25 24 0,25-24 16,0 25-16,0-1 0,0 1 16,0-25-16,0 24 0,0-24 0,0 50 15,-25-51-15,25 1 0,0 25 16,0-25-16,-25 24 16,25 1-16,0-1 0,0-24 0,-24 25 15,24-25-15,0 24 0,0 26 16,0-51-16,0 26 0,0-25 15,0 24-15,0 26 0,0-26 0,0-24 16,0 25-16,0-1 16,0 1-16,0 25 0,0-26 15,-25 1-15,25-1 0,0 1 16,0 0-16,0 49 0,0-50 0,0 1 16,-25 24-16,25-24 0,0 49 15,0-24-15,0-26 0,0 26 16,0-1-16,0 0 0,0 51 15,25-51-15,-25 0 0,0 1 16,0-1-16,0 25 0,0 50 16,0-74-16,0 24 0,0-25 15,0 25-15,0 50 0,0-74 16,0-1-16,0 1 0,0-1 16,0 0-16,0 75 0,0-74 15,0-1-15,0 0 0,0 1 0,0-1 16,-25 75-16,25-74 0,0-1 15,-25 0-15,25-24 0,-25 74 16</inkml:trace>
  <inkml:trace contextRef="#ctx0" brushRef="#br0" timeOffset="33811.8383">13072 4043 0,'0'0'0,"0"-25"16,0 50 30,0 0-30,0 25-16,0-26 0,0 26 16,0-25-16,0 24 0,0-24 15,0 74-15,-25-49 0,25 0 0,-25 24 16,25-24-16,0 98 0,0-73 16,-24-1-16,24 1 0,0-1 15,0 1-15,0 73 0,-25-73 16,25 24-16,0-25 0,0 1 15,-25 98-15,25-98 0,0-1 0,0 26 16,0-26-16,0 0 16,-25 100-16,25-75 0,0-24 0,-25 24 15,25 0-15,-24-25 16,-1 100-16,0-75 0,25-24 16,-25 24-16,0-25 0,1 100 15,24-100-15,0 1 0,-25-1 0,25 25 16,-25-24-16,25 123 0,-25-123 15,25 24-15,-25 0 0,25 0 16,-24-24-16,-1 123 0,0-99 16,0 1-16,25-26 0,-25 25 15,1 100-15,24-125 0,-25 25 16,25 1-16,0-1 0,-25-25 0,25 125 16,0-125-16,0 25 0,-25-24 15,25 24-15,0-25 16,-25 50-16,25-74 0</inkml:trace>
  <inkml:trace contextRef="#ctx0" brushRef="#br0" timeOffset="34874.7398">14858 4366 0,'0'-25'16,"0"0"-1,0 0 1,25 50 15,-25 0-15,0 0-1,0-1-15,0 51 0,0-50 16,0 24-16,0 1 0,-25-1 0,25 1 16,0 49-16,0-24 0,0-26 15,0 26-15,0-26 0,0 26 16,0 49-16,0-75 0,-25 26 16,25-26-16,0 26 0,-25 74 15,25-75-15,-24-24 0,24 24 16,-25 1-16,0 123 0,0-124 15,25 1-15,-25-1 0,25 1 16,0 73-16,0-73 16,-24-1-16,24 1 0,0 24 0,0-25 15,0 75-15,0-50 16,0-24-16,0-1 0,0 25 16,0 50-16,0-74 0,0-1 0,0 0 15,0 1-15,0 74 0,0-75 16,0-24-16,0 24 0,0 1 15,0-1-15,0 50 0,0-50 16,0 1-16,0-1 0,0-24 16,0 99-16,0-100 0,0 26 0,0-1 15,0 1-15,-25-1 0,25 50 16,-25-50-16,25 1 0,0-1 16,0 1-16,-25 73 0,25-98 15,0 24-15,0 1 0,0-1 16,0 1-16,0 74 0,0-75 0,0 0 15,0 1-15,0-1 16,0 75-16,0-75 0,0-24 16,0 0-16,0 24 0,0-49 15,-25 24-15</inkml:trace>
  <inkml:trace contextRef="#ctx0" brushRef="#br0" timeOffset="36072.6704">6722 7144 0,'0'0'0,"25"0"16,0 0 0,-1 25-1,1-25-15,0 0 16,0 0-16,0 0 0,24 0 16,-24 0-16,0 0 0,25 0 15,-26 0-15,1 0 0,50 24 16,-26-24-16,-24 0 0,25 0 15,-26 0-15,76 25 0,-51-25 0,1 0 16,-1 0-16,1 0 0,24 0 16,26 0-16,-26 0 0,-24 25 15,24-25-15,-24 0 0,99 0 16,-75 0-16,0 25 0,1-25 16,24 0-16,-25 0 0,125 0 15,-125 0-15,25 0 0,1 0 16,24 0-16,74 0 0,-99 0 15,25 0-15,-24 0 0,24 0 16,-25 0-16,124 0 0,-99 0 16,-25 25-16,25-25 0,-24 0 0,24 0 15,99 0-15,-124 0 16,25 0-16,0 0 0,-25 24 0,149-24 16,-148 0-16,24 25 0,0-25 15,0 0-15,-25 0 0,124 25 16,-124-25-16,1 0 0,-1 25 15,0-25-15,0 0 0,100 25 16,-125-25-16,25 24 0,-24-24 16,24 0-16,75 25 0,-100-25 15,25 0-15,-24 25 0,24-25 16,-25 0-16,125 25 0,-125 0 16,25-25-16,1 0 0,-26 24 0,25-24 15,50 25-15,-75-25 0,1 25 16,-1-25-16,1 0 0,24 0 15</inkml:trace>
  <inkml:trace contextRef="#ctx0" brushRef="#br0" timeOffset="37211.068">6970 8161 0,'25'0'31,"0"0"-15,-25 25-16,25-25 0,-1 0 15,1 0 1,0 24-16,0-24 0,0 0 15,49 0-15,-49 0 0,24 25 0,-24-25 16,25 0-16,49 0 0,-49 0 16,24 0-16,-24 0 0,24 0 15,0 0-15,50-25 0,-24 25 16,-26 0-16,1 0 0,24 0 16,74 0-16,-73 0 0,-1 0 15,0-24-15,0 24 0,0 0 0,125 0 16,-100 0-16,-25 0 0,25 0 15,-25 0-15,25 24 16,99-24-16,-98 25 0,-26-25 16,25 0-16,0 0 0,124 0 15,-124 0-15,0 25 0,0-25 0,0 0 16,0 25-16,124-25 0,-124 25 16,0-25-16,0 0 0,0 0 15,124 24-15,-124-24 0,0 0 16,25 25-16,-25-25 0,25 0 15,99 25-15,-124 0 0,0-25 16,25 0-16,-50 25 0,25-25 0,124 24 16,-149-24-16,25 25 0,0-25 15,0 0-15,-24 0 16,148 25-16,-149-25 0,25 0 16,0 25-16,-25-25 0,124 25 15,-148-25-15,24 24 0,0-24 0,0 25 16,1-25-16,73 25 15,-98-25-15,-1 0 0,1 0 0</inkml:trace>
  <inkml:trace contextRef="#ctx0" brushRef="#br0" timeOffset="37770.2585">15230 7665 0,'50'0'16,"-26"0"-16,1 0 0,25 0 16,-25 0-16,24 0 0,26 0 15,-26 24-15,1-24 0,0 0 16,-1 0-16,26 25 0</inkml:trace>
  <inkml:trace contextRef="#ctx0" brushRef="#br0" timeOffset="38462.6691">14337 5680 0,'25'0'0,"0"0"15,0 0 1,-1 0-16,1 0 15,0 0-15,0 0 16,24 0-16,-24 25 0,0-25 16,0 0-16,0 0 0,-1 0 15,26 25-15,-25-25 0,24 0 16,-24 0-16,25 0 0,24 25 16,25-25-16,-24 0 0,-1 24 15,25-24-15,-24 0 0,99 25 0,-75-25 16,0 25-16,0-25 15,0 0-15,1 25 0,98 0 0</inkml:trace>
  <inkml:trace contextRef="#ctx0" brushRef="#br0" timeOffset="39729.8588">7144 9550 0,'0'0'0,"-25"0"15,0-25 1,25 0-1,25 25 1,0 0 0,0 0-1,-1 0-15,1 0 16,0 0-16,25 0 0,-1 0 16,-24 0-16,25 0 0,-1 25 0,1-25 15,49 25-15,-25-25 0,-24 25 16,24-25-16,1 0 0,49 24 15,-50-24-15,1 0 0,24 0 16,0 25-16,-24-25 0,148 0 16,-124 0-16,0 25 0,25-25 15,-24 0-15,123 25 0,-124-25 0,25 25 16,-25-25-16,0 0 0,1 24 16,98-24-16,-99 0 0,25 25 15,-24-25-15,-1 0 0,0 0 16,124 25-16,-99-25 0,-25 0 15,25 0-15,1 25 0,-1-25 16,99 0-16,-99 0 0,0 0 16,0 25-16,-25-25 0,149 0 15,-149 0-15,25 0 0,-24 0 16,24 0-16,0 0 0,99 0 16,-99 0-16,0 0 0,0 24 0,0-24 15,0 0-15,124 0 0,-99 0 16,-25 25-16,0-25 0,0 0 15,124 25-15,-149-25 0,25 25 16,-25-25-16,25 25 0,-24-25 16,98 24-16,-99-24 0,1 0 15,-1 0-15,0 25 0,0-25 16,100 0-16,-75 0 0,-25 25 16,25-25-16,-25 0 0,100 0 15,-100 25-15,0-25 0,-25 0 16,26 25-16,-26-25 0,75 0 15,-100 25-15,26-25 0,-25 0 0,-1 0 16,26 0-16,-1 24 16</inkml:trace>
  <inkml:trace contextRef="#ctx0" brushRef="#br0" timeOffset="43630.5157">15627 7665 0,'25'0'31,"0"0"-15,-1 0-1,1 0-15,0 0 16,0 0 0,0 0-16,-1 24 15,1-24-15,25 0 16,-25 0-16,-1 0 0,1 25 16,25-25-16,-25 0 0,49 25 0,-24-25 15,-1 0-15,-24 0 16,25 0-16,24 0 0,-49 0 15,25 0-15,-26 0 0,1 0 0,0 0 16,0 0-16,0 0 16</inkml:trace>
  <inkml:trace contextRef="#ctx0" brushRef="#br0" timeOffset="44311.8046">16321 8632 0,'25'0'16,"0"0"-16,0 25 15,0-25 1,0 0-16,-1 0 16,-24 25-16,25-25 0,25 0 15,-25 0 1,-1 24-16,1-24 0,0 0 15,0 0-15,0 0 0,-1 0 16,1 0-16,0 0 31,0 0-15,0 0 0</inkml:trace>
  <inkml:trace contextRef="#ctx0" brushRef="#br0" timeOffset="54814.5502">5308 6276 0,'0'-25'0,"-25"25"94,25 25-78,0-1-16,0 1 0,-24-25 15,24 25-15,0 0 0,0 0 0,-25-1 16,25 26-16,-25-25 0,25 0 16,0-1-16,-25 26 15,25-25-15,0 0 16,0-50 31,25 0-47,-25 0 15,25-24-15,0 24 0,-1 0 16,-24 0-16,25 0 16,0-24-16,-25 24 15,25 0-15,-25 50 47,0 0-31,0 0-16,25-25 0,-25 49 15,0-24-15,0 0 0,0 0 0,0-1 16,0 26-16,0-25 16,0 0-16,0-1 15,0 1-15,-25-50 47,0 1-47</inkml:trace>
  <inkml:trace contextRef="#ctx0" brushRef="#br0" timeOffset="54962.2601">5209 6548 0,'-25'0'0,"25"-24"16,25 24 0,0 0-1,0 0-15,-1-25 0,1 25 16,0 0-16,0-25 15</inkml:trace>
  <inkml:trace contextRef="#ctx0" brushRef="#br0" timeOffset="55198.8624">5556 6176 0,'0'-24'0,"25"24"0,-25 24 31,0 1-15,0 0-16,0 0 16,0 0-16,0-1 15,-25-24-15,25 25 0,0 0 16</inkml:trace>
  <inkml:trace contextRef="#ctx0" brushRef="#br0" timeOffset="55859.5549">5755 6449 0,'0'25'47,"0"0"-47,0 0 16,0-1-16,0 1 16,0 0-16,0 0 0,-25 0 15,25 24-15,0-24 16,0 0-16,0 0 15,0-50 32,0 0-47,0 0 0,0 0 16,0 1-16,0-26 0,0 25 0,25 0 16,-25 1-16,24-1 0,-24-25 15,25 25-15,-25 1 16,25 24-16,-25-25 0,25 25 15,-25-25-15,25 25 0,0 0 16,-25 25-16,0 0 16,24-1-16,-24 1 15,0 25-15,-24-50 0,24 25 16,-25-1-16,-25 1 16,25-25-16,25 25 15,-25-25 1,50 0-1,25-25-15,-25 25 16,0 0-16,-1 0 16,1 0-16,0 25 0,-25 0 15,25-25-15,-25 25 0,0-1 16,-25 1-16,25 0 16,-50-25-16,26 25 0,-1-25 15,0 25-15,0-25 0,0 24 16,0-24-16,1 0 0,-1-24 15,25-1 1,0 0-16,0 0 0</inkml:trace>
  <inkml:trace contextRef="#ctx0" brushRef="#br0" timeOffset="56063.1793">6176 6152 0,'25'0'0,"0"0"31,-25 24-15,0 1-16,0 0 0,0 25 16,-25-50-16,25 24 0,-25 1 15,25 0-15</inkml:trace>
  <inkml:trace contextRef="#ctx0" brushRef="#br0" timeOffset="59487.9285">5631 7516 0,'0'25'15,"-25"-25"-15,25 24 31,-25-24-15,25 25-16,0 0 16,-25-25-16,25 25 0,-25 24 15,25-24-15,0 0 16,0 0-16,-24 0 0,24-1 16,0 1-16,0 0 0,0 0 15,-25-25-15,25 25 0,0-1 16,0-48 15,0-26-31,25 25 16,-1-49-16,-24 49 15,25 0-15,-25 0 0,25 1 16,0-26-16,0 25 0,-25 0 16,24 1-16,1-1 15,-25 50 16,25-25-15,-25 24-16,0 26 16,0-25-16,0 0 0,0-1 15,0 1-15,25 25 0,-25-25 16,0-1-16,0 1 0,0 0 16,0 0-16,0 0 0,0-1 15,0 1 1,-25-25-16,0 0 15,25-25-15,-49 1 16</inkml:trace>
  <inkml:trace contextRef="#ctx0" brushRef="#br0" timeOffset="59622.6431">5531 7764 0,'0'-25'0,"25"25"15,0 0 16,0 0-31,0-25 0,-1 25 16,1 0-16,0-25 16</inkml:trace>
  <inkml:trace contextRef="#ctx0" brushRef="#br0" timeOffset="59858.1755">5928 7293 0,'0'24'15,"0"1"1,0 0-16,-24 0 16,24 0-16,0-1 15,-25 1 1,25 0-16,-25-25 15</inkml:trace>
  <inkml:trace contextRef="#ctx0" brushRef="#br0" timeOffset="60711.0094">6102 7541 0,'0'24'46,"25"-24"-46,-25 50 16,0-25-16,0 0 16,0-1-16,-25 1 15,25 0-15,0 0 0,-25 0 16,25-1-16,0 1 0,0 0 16,-25 0-1,25-50 16,0 0-15,0 0-16,0-24 16,25 24-16,-25 0 0,0 0 15,25 25-15,-25-24 0,25-26 16,0 25-16,-25 0 16,24 25-16,-24-24 15,25 24-15,0 0 16,0 0-1,-25 24-15,0 1 16,0 0 0,-25 0-16,0-25 15,25 25-15,-25-1 16,50-24 31,0 0-47,0 0 15,0 0-15,-25 25 0,24 0 16,1-25-16,-25 25 0,25-25 16,-25 25-16,25-1 0,-25 1 15,0 0-15,-50-25 16,50 25-16,-49-25 0,24 0 16,0 0-16,0 0 0,0 0 0,1 0 15,-1-25-15,0 25 0,0-25 16</inkml:trace>
  <inkml:trace contextRef="#ctx0" brushRef="#br0" timeOffset="63972.421">5705 8806 0,'0'24'125,"-25"1"-110,25 0-15,0 0 16,-25-25-16,25 25 15,0-1-15,-24 1 0,24 0 16,0 0-16,-25 0 0,25 24 16,-25-24-16,25 0 15,0 0-15,0 0 0,-25-25 16,25 24-16,0 1 0,0-50 31,0 1-15,0-1-16,0 0 15,0 0-15,25 0 0,-25 1 16,25-51-16,0 50 0,-25 0 16,24-24-16,-24 24 0,25 0 15,0-24-15,-25 24 0,25 0 16,-25 0-16,25 25 0,-25-25 16,0 50 15,0 25-16,24-1 1,-24-24-16,0 0 0,0 0 0,0 0 16,0 24-16,0-24 0,0 0 15,0 0-15,0 0 0,0-1 16,0 1-16,0 0 16,0 0-16,0 0 0,0-1 15,-24-24 1,-1-24-1</inkml:trace>
  <inkml:trace contextRef="#ctx0" brushRef="#br0" timeOffset="64121.1496">5606 9103 0,'0'0'0,"0"-24"0,25 24 47,-1-25-47,1 25 15,0 0-15,0 0 0,24-25 16,-24 25-16,0-25 0</inkml:trace>
  <inkml:trace contextRef="#ctx0" brushRef="#br0" timeOffset="64658.1139">6176 8756 0,'0'-25'15,"0"50"1,-24 25 0,24-26-16,0 1 15,0 0-15,0 0 16,-25 24-16,25-24 0,0 0 0,-25 0 16,25 0-16,0 24 0,-25-49 15,25 25-15,0 0 16,0-50-1,0 0 1,0-24-16,0 24 16,25 0-16,-25 0 0,0 0 15,25-24-15,-25 24 16,25 0-16,-25 0 0,24 25 0,-24-24 16,25-1-16,0 25 15,0 0-15,0 0 16,-25 25-16,0-1 15,0 26 1,0-25-16,-50 0 16,50-1-16,-25-24 0,0 25 0,1 0 15,-1-25 1,50 0 0,24 0-1,-24 0-15,0 0 16,0 0-16,-1 0 0,26 25 15,-50 0-15,25-25 0,-25 25 0,0-1 16,-25 1 0,0 0-16,0-25 15,1 25-15,-26-25 0,0 25 16,1-25-16</inkml:trace>
  <inkml:trace contextRef="#ctx0" brushRef="#br0" timeOffset="65394.7463">5581 9823 0,'-25'24'31,"25"1"-15,-25-25-16,25 25 15,0 0-15,-24 0 16,24 24-16,-25-24 0,25 25 15,-25-25-15,0-1 0,25 26 0,-49 0 16,49-1-16,-25-24 0,25 0 16,0 0-16,-25-1 15,50-73 1,0-1 0,-25 25-16,24 1 15,-24-26-15,50-24 0,-50 24 16,25 0-16,-25 25 0,25 1 15,-1-26-15,1 25 0,-25 0 16,25 25-16,-25-24 16,25 24-16,-25 49 0,0-24 15,0 0-15,0 24 16,0-24-16,25 0 0,-25 0 16,0 0-16,0 49 0,0-49 15,0 0-15,0 0 0,0-1 16,0 1-16,0 25 0,0-25 15,0-1-15,-25 1 16,0-25 0,25-25-1,-25 1-15</inkml:trace>
  <inkml:trace contextRef="#ctx0" brushRef="#br0" timeOffset="65531.4789">5407 10170 0,'0'0'0,"25"-25"15,0 25 1,0 0 0,0 0-16,24 0 0,-24 0 15,25-25-15,-26 25 0,1 0 16</inkml:trace>
  <inkml:trace contextRef="#ctx0" brushRef="#br0" timeOffset="66223.9912">5953 9947 0,'0'24'15,"0"1"1,0 0-16,0 0 15,0 0-15,0 24 16,-25-24-16,25 0 0,0 25 0,-24-26 16,24 1-16,-25 25 15,25-25-15,-25-25 16,25 24-16,0-48 31,0-1-31,0 0 16,0 0-16,0 0 15,25 1-15,-25-26 16,0 25-16,25 0 0,-25 1 0,24-1 16,-24 0-16,0 0 0,25 0 15,-25 0 1,25 25-16,0 0 31,-25 25-31,25-25 0,-25 25 0,0 0 16,24-25-1,-24 50-15,0-26 0,-49 1 16,-1 0-16,50 0 16,-25-25-16,25 25 0,-24-25 15,24-25 17,24 25-32,1-25 15,0 25-15,25 0 16,-26 0-16,-24 25 0,25-25 15,-25 25-15,0-1 0,0 1 16,0 0-16,-25 0 16,1 0-16,-1-25 15,0 24-15,0-24 16,0 0-16,1 0 16,-1 0-16,0 0 15,0-24-15,25-1 16,0 0-1</inkml:trace>
  <inkml:trace contextRef="#ctx0" brushRef="#br0" timeOffset="66395.6546">6276 9798 0,'24'-25'0,"-24"50"31,0 0-15,-24 24-1</inkml:trace>
  <inkml:trace contextRef="#ctx0" brushRef="#br0" timeOffset="70240.5823">9674 3696 0,'0'25'32,"-25"-25"77,0-25-93,0 25-1,1 25 1,-1 0 0,25-1-1,-25 1-15,25 0 16,-25 0-16,25 0 0,0-1 15,0 1-15,0 0 16,0 0-16,25 0 0,0-1 16,0 1-1,-1-25-15,-24 25 0,25-25 16,0 0-16,0 0 16,0-25-1,-25 0 1,0 1-1</inkml:trace>
  <inkml:trace contextRef="#ctx0" brushRef="#br0" timeOffset="71005.266">9922 3547 0,'0'25'78,"0"0"-78,-25-1 15,25 1 1,0 0 0,-25-25-16</inkml:trace>
  <inkml:trace contextRef="#ctx0" brushRef="#br0" timeOffset="71640.0119">10145 3770 0,'0'25'47,"0"0"-31,0 0-1,0 0-15,0-1 0,0 1 0,-25 0 16,25 0-16,0 0 0,0-1 16,0 1-16,0 0 0,0 0 15,0 0-15,0-50 47,0 0-47,0 0 0,0 0 16,0 1-16,0-1 0,25 0 15,-25 0-15,0 0 16,0 1-16,0-1 16,0 0-16,0 0 15,0 0-15,25 25 0,-25-24 16,25 24-16,-25-25 0,25 25 0,-1 0 15,1 0-15,0 0 32,-25 25-32,25-1 0,-25 1 15,0 0-15,25 0 16,-25 0-16,0-1 0,0 1 0,0 0 16,-25 0-16,0 0 0,25-1 15,-25 1-15,0-25 0,25 25 16,-24-25-16,-1 25 0,0-25 15,0 0 1,25-25-16,0 0 0,0 0 16,0 1-16</inkml:trace>
  <inkml:trace contextRef="#ctx0" brushRef="#br0" timeOffset="71878.5426">10567 3522 0,'0'25'62,"-25"0"-62,25 0 0,-25-25 0,25 24 16,-25-24-16,25 25 0,-24 0 16</inkml:trace>
  <inkml:trace contextRef="#ctx0" brushRef="#br0" timeOffset="72854.7791">11509 3795 0,'0'25'0,"-24"-25"0,-1 0 16,25 25-16,-25-25 16,0 0-1,25 25 1,-25-1-16,1-24 0,24 25 15,-25 0-15,25 0 16,-25 0-16,25-1 0,0 1 16,0 0-16,0 0 15,25 0-15,-25-1 0,25-24 16,-1 25-16,1-25 0,25 25 16,-25-25-16,-1 0 15,1 0-15,0 0 0,-25-25 16,25 0-16,-25 1 0,0-1 15,0 0-15</inkml:trace>
  <inkml:trace contextRef="#ctx0" brushRef="#br0" timeOffset="73092.3103">11782 3597 0,'0'0'0,"25"0"0,-25 24 31,0 1-15,0 0-16,0 0 15,0 0-15,0 0 16,0-1-16</inkml:trace>
  <inkml:trace contextRef="#ctx0" brushRef="#br0" timeOffset="73607.5122">12254 3820 0,'0'-25'16,"0"50"15,-25 0-15,25 0-16,0-1 15,0 1-15,0 0 16,0 0-16,0 0 0,0-1 16,-25-24-16,25 50 0,0-25 15,0 0-15,0-1 16,0 1-16,0 0 16,-25-25-1,25-25 1,0-24-1,0 24-15</inkml:trace>
  <inkml:trace contextRef="#ctx0" brushRef="#br0" timeOffset="73860.1867">12229 3820 0,'0'0'0,"0"-25"16,25 25-16,-25-25 0,24 1 16,1 24-1,0 0-15,0 0 16,0 24-16,-1 1 15,1-25-15,-25 25 0,25 0 0,0 24 16,-25-24-16,25 0 16,-25 0-16,0 0 0,-25 24 15,25-24-15,-25-25 16,0 25-16,0 0 0,1-1 16,-1-24-16,0 0 0,0 0 15,0 0-15,1 0 0,24-24 16,-25 24-16,0-25 15,25 0-15</inkml:trace>
  <inkml:trace contextRef="#ctx0" brushRef="#br0" timeOffset="74569.076">13692 3845 0,'0'0'15,"-25"0"16,25-25-15,-24 25 0,-1 0 15,0 0-31,0 25 16,0 0-16,25-1 15,-24 1-15,24 0 16,0 0-16,-25 0 15,25-1-15,0 26 0,0-25 16,25 0-16,-1-1 16,26 1-1,-25-25-15,0 0 16,-1 0-16,26-25 0,-25 25 16,0-24-16,-1-1 0</inkml:trace>
  <inkml:trace contextRef="#ctx0" brushRef="#br0" timeOffset="74812.5936">13990 3820 0,'25'25'31,"-25"24"-31,0-24 15,0 0-15,0 0 16,0 24-16,0-24 0,0 0 16,0 0-16,0 0 15,0-1-15,0 1 16,0-50 0</inkml:trace>
  <inkml:trace contextRef="#ctx0" brushRef="#br0" timeOffset="75028.1656">14089 3770 0,'0'0'15,"25"0"-15,0 0 16,-1 0-16,1 25 16,0-25-16,-25 25 0,25-25 15,0 50-15,-25-26 0,0 1 16,0 0-16,0 0 0,-50 24 15,25-24-15,0 0 16,1 0-16,-1-25 0,-25 25 16,25-25-16,1 0 0,-1 0 15,0 0-15,0 0 0</inkml:trace>
  <inkml:trace contextRef="#ctx0" brushRef="#br0" timeOffset="75742.2644">15776 3795 0,'-25'0'47,"0"0"-32,25 25 1,-25-25-16,1 0 16,-1 50-16,0-26 15,0 1 1,25 0-16,-25 0 0,25 0 16,0-1-16,25 1 15,0 0-15,0 0 0,0-25 0,-1 25 16,1-25-16,0 0 0,25 0 15,-26 0-15,1 0 0,0 0 16</inkml:trace>
  <inkml:trace contextRef="#ctx0" brushRef="#br0" timeOffset="76020.3986">16222 3845 0,'0'0'0,"25"0"0,0 25 47,-25-1-47,0 1 16,0 0-16,0 0 0,0 0 16,-25-25-16,25 24 0,0 1 15,-25 0-15,25 0 0,0 0 0,0-1 16,0 1-16,0 0 15,0 0-15,-25-25 32,25-25-32</inkml:trace>
  <inkml:trace contextRef="#ctx0" brushRef="#br0" timeOffset="76304.0803">16222 3770 0,'0'0'0,"25"-24"16,0 24-16,0 0 16,-1 0-16,26 24 15,-25-24-15,-25 25 16,25 0-16,-25 0 16,25 0-16,-1 24 0,-24-24 0,0 0 15,0 0-15,0 24 16,-24-24-16,24 0 0,-25 0 15,0-1-15,-25 26 16,25-50-16,25 25 0,-24-25 16,-1 0-16,0 25 0,0-25 15,0 0-15,25-25 16,0 0-16,0 0 0</inkml:trace>
  <inkml:trace contextRef="#ctx0" brushRef="#br0" timeOffset="76518.6544">16619 3621 0,'25'0'16,"-25"25"-1,0 0 1,0 25-16,-25-25 16,25-1-16,-25-24 0</inkml:trace>
  <inkml:trace contextRef="#ctx0" brushRef="#br0" timeOffset="99892.5467">11881 7541 0,'-24'0'0,"-1"0"15,25 24 16,0 1-31,0 0 16,0 0-16,0 0 16,0-1-16,0 1 0,0 0 0,0 0 15,0 0-15,0-1 0,0 1 16,-25 25-16,25-25 0,-25-1 16,25 1-16,-25 0 0,25 0 15,0 0 1,0 0-16,25-25 15,0-25 1,0 25-16</inkml:trace>
  <inkml:trace contextRef="#ctx0" brushRef="#br0" timeOffset="100322.7281">13618 7789 0,'0'0'0,"0"24"31,-25 1-15,25 0-16,-25 0 0,25 0 0,0-1 16,0 26-16,0-25 0,0 0 15,0 49-15,0-49 0,0 0 16,0 0-16,0-1 0,0 1 16</inkml:trace>
  <inkml:trace contextRef="#ctx0" brushRef="#br0" timeOffset="100830.6985">11931 8905 0,'-25'0'16,"0"0"-16,25 25 15,-24-25-15,24 24 0,-25 26 16,25-25-16,0 0 0,-25 0 0,25-1 16,0 1-16,-25 25 0,25-1 15,0-24-15,0 0 0,0 0 16,0 0-16,0-1 16,0 1-16</inkml:trace>
  <inkml:trace contextRef="#ctx0" brushRef="#br0" timeOffset="101196.0936">13370 9029 0,'0'0'0,"25"0"15,-25 25 16,-25 0-31,25-1 16,0 1-16,-25 0 0,25 0 16,0 0-16,0 24 0,0-24 15,0 25-15,0-26 0,0 1 16,0 0-16,0 0 0,0 0 16</inkml:trace>
  <inkml:trace contextRef="#ctx0" brushRef="#br0" timeOffset="101871.971">9996 5904 0,'0'-25'0,"-25"25"16,25 25-1,0-1-15,-24 1 16,24 0-16,-25 0 0,0 49 16,25-24-16,0-25 0,0 24 15,-25 1-15,25-25 0,0 49 0,0-24 16,0-26-16,0 26 15,0-25-15</inkml:trace>
  <inkml:trace contextRef="#ctx0" brushRef="#br0" timeOffset="102599.5331">16123 6598 0,'-25'25'16,"50"-50"-16,-50 75 16,0-50-16,25 24 0,0 1 15,0 0-15,0 0 16,0 0-16,0-1 0,0 1 0,0 0 16,0 0-16,25 25 0,-25-1 15,0-24-15,0 0 0</inkml:trace>
  <inkml:trace contextRef="#ctx0" brushRef="#br0" timeOffset="103432.7731">10071 10071 0,'0'0'0,"-25"-25"0,0 25 16,0 0-16,0 25 0,1 0 0,24 24 15,-25-24-15,25 25 0,-25 24 16,25-24-16,0 24 0,0-24 16,0-1-16,0 1 0,0 24 15,0-24-15,0-1 0,0-24 16</inkml:trace>
  <inkml:trace contextRef="#ctx0" brushRef="#br0" timeOffset="104044.9631">16619 11013 0,'0'0'0,"0"-25"0,-25 25 15,25 50 1,-24 0-16,24-26 15,0 26-15,-25 25 0,0-26 16,25 1-16,-25-1 0,25 1 0,-25 49 16,25-49-16,0-25 0,0 24 15</inkml:trace>
  <inkml:trace contextRef="#ctx0" brushRef="#br0" timeOffset="104796.7586">15528 7913 0,'0'0'0,"-25"0"0,25 24 15,0 1 1,0 0 0,0 0-16,25 25 15,-25-26-15,0 1 0,25 0 16,24 0-16,-24 0 16,0-25-16,0 0 15,-1-25-15,1 0 0,-25 0 16,25 0-16,-25 1 0,0-1 15,-25-25-15,25 25 0,-25 0 0,1 1 16,-1 24-16,0-25 0,-25 25 16,26 0-16,-1 0 15</inkml:trace>
  <inkml:trace contextRef="#ctx0" brushRef="#br0" timeOffset="105214.9349">15577 9277 0,'0'0'15,"0"-25"-15,-24 25 16,-1 0-16,0 0 16,0 0-16,25 75 15,-25-51-15,1 1 0,24 0 16,0 0-16,0 0 0,0 49 15,24-49-15,-24 0 0,50-25 16,-25 24-16,24-24 0,-24 0 16,0 0-16,0-24 0,0-1 15,-1 0-15,26-49 0,-50 49 16,25-25-16,-25 1 0,0-1 16,0 0-16,-50-49 0,25 50 15</inkml:trace>
  <inkml:trace contextRef="#ctx0" brushRef="#br0" timeOffset="105811.461">13543 6350 0,'-24'0'0,"48"0"0,-73-25 0,24 25 16,0 0-16,0 50 15,1-25-15,24-1 0,0 1 16,0 25-16,0-1 0,0 1 16,24-25-16,-24 0 15,25-1-15,50 1 0,-51 0 16,26-25-16,0 0 0,-26 0 0,1-25 15,50 0-15,-75 1 0,24-26 16,-24 25-16,0 0 0,-49-49 16,-1 24-16,25 26 0,-49-1 15,24 0-15,1 25 0,-100-25 16</inkml:trace>
  <inkml:trace contextRef="#ctx0" brushRef="#br0" timeOffset="106294.6614">11584 6077 0,'-25'0'15,"50"0"-15,-100 0 0,51 0 0,-1 0 16,0 25-16,0-25 16,0 50-16,1-26 0,24 1 0,0 25 15,0-25-15,24 24 16,1-24-16,0 0 0,0 0 16,24-1-16,1-24 0,24 25 15,-24-25-15,0 0 0,-1-25 0,-24 25 16,25-74-16,-50 49 0,0 0 15,0 1-15,0-1 16,-25 0-16,-50-49 0,51 49 0,-26 25 16,0-25-16,1 25 0,-26 0 15</inkml:trace>
  <inkml:trace contextRef="#ctx0" brushRef="#br0" timeOffset="106844.9118">9823 7491 0,'-25'0'16,"25"-25"-1,-25 0 1,0 25-16,0 25 16,25 0-16,0 0 15,-24 0-15,24 24 0,24-49 16,-24 25-16,50 0 0,0 0 15,-1-25-15,-24 0 16,25 0-16,-26 0 0,1-25 16,25-25-16,-25 25 0,-25 1 15,0-1-15,0 0 0,0 0 16,-75-24-16,50 49 0,1-25 16,-26 25-16,25 0 0,-24 0 15,-1 49-15</inkml:trace>
  <inkml:trace contextRef="#ctx0" brushRef="#br0" timeOffset="107324.3787">10046 9054 0,'0'-25'0,"-50"25"16,25 0-16,1 0 0,-1 0 15,0 25-15,0-25 0,-24 49 16,24-24-16,0 0 0,25 0 16,-25 0-16,25-1 0,50 26 15,-50-25-15,49 0 0,-24-25 16,25 24-16,-1-24 15,51 0-15,-51-24 0,1-1 0,0 0 16,-26 0-16,26-24 0,-50 24 16,0-25-16,0 25 0,-50 1 15,26-1-15,-51-25 0,50 50 16,-24-25-16,-1 25 0,25 0 0</inkml:trace>
  <inkml:trace contextRef="#ctx0" brushRef="#br0" timeOffset="107803.4945">11559 10418 0,'0'0'0,"0"-25"0,-25 25 0,25-25 15,-25 25-15,1 0 16,-1 0-16,0 25 16,0 0-16,0 0 0,25 0 15,-24-1-15,24 26 16,0 0-16,0-1 0,0-24 0,24 0 15,1 0-15,0-1 0,49 1 16,-24-25-16,24 25 0,-24-25 16,0 0-16,74-50 0,-75 26 0,1-1 15,-25 0-15</inkml:trace>
  <inkml:trace contextRef="#ctx0" brushRef="#br0" timeOffset="108325.4123">13295 10567 0,'0'0'0,"0"-25"0,-24 25 16,24-25-16,-25 25 16,-25 0-16,25 25 0,0-25 15,1 25-15,-1 0 0,25-1 16,-25 1-16,25 0 0,0 0 16,0 0-16,0-1 0,25 1 15,0 0-15,-1 0 0,26-25 16,-25 0-16,25 0 0,24-25 15,-24 25-15,-26-25 0,26 0 16,-25 1-16,0-1 0,-25-50 0,0 51 16,0-1-16,-50-25 15,25 25-15,0 1 0,-49-1 16,24 0-16,1 25 0,24-25 16</inkml:trace>
  <inkml:trace contextRef="#ctx0" brushRef="#br0" timeOffset="108889.3054">11509 10319 0,'0'-25'0,"25"25"47,0 0-31,0 0-16,0 0 15,-1 0-15,26 0 0,0 25 16,-26-25-16,1 0 0,25 25 16,-25-25-16,-1 24 0,51 1 15,-50-25-15,-1 25 16,1-25-16,-25 25 0,25 0 16,-25-1-16,0 1 0,0 0 0,-25 0 15,25 0-15,-74 24 0,49-24 16,0-25-16,-24 25 0,24 0 15,0-1-15,-49 1 0,49-25 16</inkml:trace>
  <inkml:trace contextRef="#ctx0" brushRef="#br0" timeOffset="138040.9016">13171 7392 0,'0'-25'15,"0"0"63,-25 25-31,1 0-47,-1-25 16,0 25-1,0-24-15,0 24 16,25-25-16,-24 25 0,-1 0 16,25-25-1,-50 25-15,25-25 0,1 25 16,-1 0-16,0-25 0,0 25 16,0 0-16,1 0 0,-1 0 15,0 0-15,0 0 16,0-24-16,1 24 15,-1 0-15,0 0 0,0 0 0,0 0 16,1 0-16,-1 0 0,0 0 16,0 24-16,0-24 0,1 0 15,-1 0-15,0 0 0,0 0 16,0 0-16,1 0 16,-1 0-16,0-24 0,0 24 15,0 0-15,0 0 16,1 0-16,-1 0 0,0 0 15,0 24-15,0-24 0,1 0 16,-1 25-16,0-25 0,0 0 16,0 0-16,1 25 0,-26-25 15,50 25-15,-25-25 0,0 0 16,1 25-16,-1-25 0,0 24 16,0-24-16,25 25 0,-25-25 0,1 0 15,-1 25-15,0-25 0,25 25 16,-25-25-16,25 25 0,-25-25 15,1 24-15,-1-24 0,0 25 16,0 0-16,0 0 16,1 0-16,-1-1 15,0 1-15,25 0 16,-25-25-16,25 25 16,-25 0-16,25-1 0,-24 1 15,-1 0-15,0 25 16,0-26-16,25 1 15,-25 0-15,0 25 16,25-26-16,-24 1 0,-1 0 16,25 0-16,-25 0 15,25 0-15,-25-1 0,25 1 16,0 0-16,0 0 0,0 0 16,-25-25-16,25 24 0,0 1 15,0 0-15,0 0 0,0 0 16,0-1-16,0 1 0,0 0 15,0 0-15,0 0 0,0-1 16,0 26-16,0-25 16,0 0-16,0-1 15,0 1-15,0 0 0,0 0 16,0 0-16,0-1 16,0 1-16,0 0 0,0 0 15,0 0 1,0-1-16,25 1 0,-25 0 15,25 0-15,-25 0 16,25-1-16,0 1 16,-1 0-16,1 0 15,0 0-15,-25 0 16,25-1-16,0-24 16,-25 25-16,25 0 0,-1 0 15,1 0-15,0-1 16,0-24-16,0 25 0,-1 0 15,1-25-15,0 25 0,0-25 16,0 25-16,24 24 16,-24-49-16,0 25 0,0-25 15,-25 25-15,49 0 0,-24-25 16,0 0-16,0 24 0,-1 1 16,1 0-16,0-25 0,-25 25 15,25-25-15,-25 25 0,25-1 16,-1-24-16,1 25 0,0-25 15,-25 25-15,25 0 0,24 0 16,-24-1-16,0 1 16,0-25-16,0 0 0,-25 25 15,24-25-15,1 0 16,-25 25-16,25-25 0,0 0 16,0 25-16,0-25 15,-1 0-15,1 24 0,0-24 16,0 0-16,0 0 0,-1 25 15,1-25-15,0 0 16,0 0-16,0 0 16,-1 25-16,1-25 15,0 0-15,0 0 0,0 0 16,-1 0-16,1 0 0,0 0 16,0 0-16,0 0 0,-1 0 15,1 0-15,0 0 16,0 0-16,0 0 15,-1 0-15,26 0 16,-25 0-16,0 0 0,-1 0 16,-24 25-16,50-25 0,-25 0 15,0 0 1,-1 0-16,1 0 16,-25-25-16,25 25 0,0 0 15,0-25-15,0 25 0,-1 0 16,1 0-16,0 0 0,0-25 15,0 25-15,-1 0 0,1 0 16,-25-24-16,50 24 16,-25-25-16,-1 25 15,1-25-15,0 25 16,0 0-16,-25-25 0,25 25 16,-1 0-16,1-25 0,0 25 15,-25-24-15,50 24 16,-50-25-16,24 25 0,1-25 15,0 0 1,0 0-16,0 1 16,-1-1-16,-24 0 15,25 25-15,-25-25 16,25 0-16,-25 1 0,25 24 16,-25-25-16,25 0 15,-25 0-15,24 25 0,-24-25 16,0 1-16,25 24 0,0-25 15,-25 0-15,25 0 16,-25 0-16,25 1 16,-25-1-16,24 25 0,-24-25 15,25 0 1,-25-24-16,25 24 0,-25 0 16,25 25-16,-25-25 0,0 0 15,25-24 1,-25 24-16,24 0 15,-24 0-15,25 0 16,-25 1-16,0-26 0,0 25 16,0 0-16,0-24 15,0 24-15,25 0 16,-25 0-16,0 1 16,0-1-16,0 0 15,0 0-15,0 0 0,0 1 16,0-1-16,0 0 0,-25 0 15,25 0-15,0 1 16,0-1-16,-25 0 16,25 0-16,-24 0 15,-1 1-15,25-1 0,-25 0 16,25 0-16,-25 0 16,25 1-16,0-1 15,-25 0-15,25 0 16,-24 25-1,24-25-15,-25 0 16,0 25-16,25-24 0,-25 24 0,25-25 16,-25 25-16,25-25 0,-24 25 15,24-25 1,-25 25-16,25-25 16,0 1-16,-25 24 0,25-25 15,-25 0 1,0 0-1,1 0 1,-1 1-16,25-1 16,-25 25-16,0-25 15,0 0-15,1 25 16,24-25-16,-25 1 16,0 24-16,0-25 15,0 25-15,25-25 16,-24 25-16,-1 0 15,25-25-15,-25 25 16,0 0-16,25-25 16,-25 25-16,1 0 15,24-24 1,-25 24-16,0 0 0,0 0 16,0-25-16,1 25 15,-1 0 16,0 0-31,25 25 16,-25-25-16,25 24 0</inkml:trace>
  <inkml:trace contextRef="#ctx0" brushRef="#br0" timeOffset="156022.8286">18306 5556 0,'-25'0'0,"0"0"16,50 0 62,0-25-78,0 25 16,-1-24-16,26 24 0,-25-25 0,24 25 15,76-50-15,-51 25 16,0 1-16,1-1 0,24 0 15,-25 0-15,100-24 0,-75 24 16,-24 0-16,-1 25 0,0-25 0,1 0 16,24 1-16,-74 24 0,25-25 15,-26 25-15,1 0 16,-25-25 0,-25 25-16,-49 0 15,49 0-15,0 0 0,-24 0 16,24 0-16</inkml:trace>
  <inkml:trace contextRef="#ctx0" brushRef="#br0" timeOffset="156258.975">18802 5011 0,'0'0'0,"-25"0"15,0 24-15,1-24 0,-26 50 16,25-25-16,0 0 15,1 24-15,-1-24 0,-25 49 16,25-49-16,25 25 0,-25-25 16,25 24-16,0 26 0,0-51 0,25 1 15,-25 0-15,50 0 16,-25 0-16,74 24 0,-49-49 16,-1 0-16,26 0 0,-1 0 15,0-25-15,100-24 0</inkml:trace>
  <inkml:trace contextRef="#ctx0" brushRef="#br0" timeOffset="156706.0781">20786 3994 0,'0'0'0,"25"0"16,0 24 0,0-24-16,0 0 15,49 0-15,-24 0 0,-1 25 16,-24-25-16,25 0 0,24 0 15,-49 0-15,0 0 0,-1 0 16,1 0-16,0 0 0,-25-25 16,-25 25-1</inkml:trace>
  <inkml:trace contextRef="#ctx0" brushRef="#br0" timeOffset="156914.6687">21084 3721 0,'0'25'16,"0"-1"-1,0 1-15,0 0 0,0 0 0,0 0 16,0 24-16,0 26 16,0-51-16,0 26 0,0 0 15,0-26-15,0 51 0,-25-50 16,25 24-16,0-24 0,0 0 15,25 0-15</inkml:trace>
  <inkml:trace contextRef="#ctx0" brushRef="#br0" timeOffset="157544.7138">21382 4043 0,'24'0'0,"-48"0"0,48-25 15,-24 50 1,0 0-1,0 0-15,0 0 0,0 24 16,0-24-16,0 0 0,0 24 16,0-24-16,0 0 0,0 0 15,0 0-15,0-50 32,0-25-32,0 25 0,25 1 15,-25-1-15,25-25 0,0 1 16,-25-1-16,25 25 0,-25 0 15,0 1-15,24-1 0,1 25 16,-25-25-16,25 25 16,0 25-16,0-25 15,-1 25 1,1-25-16,0 0 0,0 0 16,0 0-1,-50 24 1,25 1-1,-25 0-15,25 0 16,0 0-16,0 24 16,0-24-16,25-25 15,-25 25-15,25-25 0,0 25 16,-1-25-16,1 0 16,0-25-16,0-25 15,0 25-15,-1 1 16,-24-1-16,25 0 0,-25 0 0,-25 25 31,25 50-15,0-25-16,0 24 15,0-24-15,0 0 0,0 0 16,0-1-16,25-24 16,0 0-16,0 0 0,24-24 15,-24-1 1,0 0-16,0 0 0,-25-24 15,49-1-15</inkml:trace>
  <inkml:trace contextRef="#ctx0" brushRef="#br0" timeOffset="157738.331">22448 3671 0,'25'-25'0,"-50"50"0,50-75 0,-50 50 31,25 25-31,-25 0 16,25 0-16,-24 25 0,24-1 0,0-24 15,-25 25-15,25-1 0,0 1 16,0 49-16,0-74 0,0 24 16,0 1-16,0-25 0,0 24 15,0 1-15,0-25 0,-25 0 16,25-1-16,-25-24 16</inkml:trace>
  <inkml:trace contextRef="#ctx0" brushRef="#br0" timeOffset="158192.5556">22175 4068 0,'0'0'0,"-24"0"16,48 0-1,1 0 1,0 0-16,49 0 0,-24 0 16,-25 0-16,24 0 0,-24 0 15,50-25-15,-51 0 0,1 25 0,0-24 16,-25-1-16,25 0 0,0-25 15,-25 26-15,0-1 0,24 0 16,-24 0-16,0-24 0,0 24 16,0 0-16,0 0 15,-24 25 1,24 25-16,0 0 0,-25 0 16,25-1-16,0 51 0,-25-50 0,25 24 15,0 1-15,-25-1 16,25 1-16,-25 49 0,25-74 0,-24 25 15,24-26-15,0 1 16,0 0-16,0 0 0,24-25 0,26 0 16,-50-25-16,50-25 15,-26 26-15,26-1 0,-25 0 16,0 0-16,0-24 0,-1 49 16,1-25-16,-25 50 15,0-1-15,0 1 16,0 0-16,0 0 0,0 0 15,0-1-15,25-24 0,0 25 16,24-25-16,-24 0 0,50 0 16</inkml:trace>
  <inkml:trace contextRef="#ctx0" brushRef="#br0" timeOffset="158418.1069">23812 3671 0,'25'-25'0,"-50"50"0,50-75 16,-25 75 0,-25 0-1,25 25-15,0-25 0,0 24 16,0-24-16,0 25 0,0-1 16,0 50-16,0-49 0,0 0 15,0-1-15,0-24 0,0 74 0,-24-74 16,24 0-16,-25 0 0,25-1 15,0 1-15,-25 0 0</inkml:trace>
  <inkml:trace contextRef="#ctx0" brushRef="#br0" timeOffset="158803.352">23614 4118 0,'0'0'0,"0"-25"0,-25 25 15,25-25-15,25 25 16,25 0-16,24 0 15,-49 0-15,24 0 0,1 0 16,0 0-16,74 0 0,-99 0 16,24 0-16,-24 0 0,0 0 15,0-25-15,-1 25 0,-48-25 32,-51 25-32,50 0 15,1 25-15,-1-25 0,25 25 0,-50 0 16,50 0-16,-25-1 0,25 1 15,0 0-15,0 0 16,50-25-16,-25 25 16,0-25-16,24 0 15,-24 0-15,0 0 0,0 0 16,-25 24 15,0 1-31,0 0 16,0 0-16,24 0 15,1-25 1,0 0-16</inkml:trace>
  <inkml:trace contextRef="#ctx0" brushRef="#br0" timeOffset="159178.1815">24606 3721 0,'0'0'0,"0"-25"16,0 50-1,0 0 1,0-1-16,-25 26 0,25 0 16,0-1-16,0-24 0,-24 25 15,-1 49-15,25-74 0,0 24 0,-25-24 16,25 0-16,0 0 0,0-1 16,0 1-16,50-50 15,-26 1 1,1-1-16,0 0 0,25 0 15,-26 25-15,26-25 0,-25 25 16,0 0-16,-25 25 16,0 0-16,-25 0 15,0 0-15,25-1 0,-50-24 16,1 50-16,24-25 0,0 0 16,0-25-16,25 24 0,-24-24 15,48 0 1,1-24-16,25-1 0,-1 25 15,1-25-15,0 0 0,-1 0 16</inkml:trace>
  <inkml:trace contextRef="#ctx0" brushRef="#br0" timeOffset="159567.4094">25251 3894 0,'0'0'0,"25"-24"0,-25-1 16,25 0-16,-25 0 0,0 0 16,-25 25-1,25 25 1,-25 25-16,-24-25 0,49 24 0,-25-24 15,0 25-15,25 24 0,0-24 16,-25-26-16,25 26 0,0-25 16,0 24-16,0 1 15,0-25-15,0 0 0,0-1 0,0 1 16,0 0-16,25-25 16,0 0-16,0 0 0,-1 0 15,1-25-15,0 25 16,0-25-16,0 25 0,-25-24 15,49-1-15,-24 25 0,0-25 16,0 0-16,-1 25 0,1-49 16,0 24-16,-25 0 0,25 0 0,-25 0 15,0 1-15,0-1 0,-50 25 16,25 0-16,1 0 16,-26 25-16,25-25 0,0 24 15,25 1-15,0 0 0,-24 25 16,24-1-16,0-24 0,24 25 15,-24-26-15,50-24 0,0 50 0,-1-25 16,-24-25-16,0 0 16,0 0-16</inkml:trace>
  <inkml:trace contextRef="#ctx0" brushRef="#br0" timeOffset="197904.9267">3820 3324 0,'0'0'0,"0"-25"0,0 0 0,0 0 16,-25 1 0,0 24-16,1 0 15,-1 0-15,-25 24 16,25 1-16,0-25 0,1 25 15,24 0-15,-50 24 16,25-24-16,0 0 0,25 0 16,-24 0-16,-1-1 0,0 26 0,25-25 15,-25 0-15,25-1 16,0 1-16,50 0 0,-25-25 16,-1 25-16,26-25 0,-25 0 15,74 25-15,-74-25 0,25 0 16,-26 25-16,1-25 0,0 0 15,0 24-15,-25 1 0,0 0 16,-25 0-16,0 0 0,-49-1 16,49 1-16,-25 0 0,1 0 15,24-25-15,-50 49 0,51-49 16,-1 0-16,50-24 16,-1-1-1,1 0-15,0 0 0</inkml:trace>
  <inkml:trace contextRef="#ctx0" brushRef="#br0" timeOffset="198253.0708">4217 3349 0,'0'0'0,"25"-25"0,-25 0 16,0 0-16,0 50 31,0 0-31,-25 24 0,25-24 16,-25 0-16,25 25 0,-25-26 15,25 26-15,0 24 0,0-49 16,0 0-16,25 0 0,-25 0 16,50 0-16,-1-1 0,-24-24 15,0 0-15,0 0 0,-1 0 16,26-49-16,-25 24 0,0 0 16,-25 0-16,0-24 0,0 24 0,0-50 15,-25 51-15,0-26 0,0 25 16,0 0-16,1 1 15,-51-26-15,50 50 0,-24 0 0,24 0 16,0 0-16,0 0 16,25 25-16,25 0 15,0-1-15,25-24 16,-26 0-16,26 0 0,0 0 16</inkml:trace>
  <inkml:trace contextRef="#ctx0" brushRef="#br0" timeOffset="198641.0599">4738 3101 0,'0'0'0,"0"-25"0,24 0 16,-24 50 0,0 24-1,0-24-15,0 25 0,0-25 16,0 24-16,0 50 0,25-74 16,-25 25-16,0-1 0,0 1 15,0-25-15,0 49 0,0-49 16,0 0-16,0 0 0,0 0 15,-25-25 1,25-25-16,0 0 16,0-25-16,0 1 0,0-1 0,0 0 15,0 1-15,25-1 0,-25-74 16,0 50-16,25 24 0,0 1 16,0-1-16,-25 0 0,49 1 15,-24 24-15,0 25 0,0-25 16,24 75-16,-49-25 0,0-1 15,0 26-15,0-25 16,0 24-16,-24 26 0,24-50 16,-25 24-16,0-24 0,0 0 15,0 0-15,-24 24 0,24-49 16,25 25-16,0-75 16,0 26-16,25 24 0</inkml:trace>
  <inkml:trace contextRef="#ctx0" brushRef="#br0" timeOffset="199353.8734">5383 2853 0,'0'0'0,"0"-25"0,24 0 0,-24 0 16,0 0-16,0-24 0,-49 24 16,49 0-16,-25 0 0,-25 0 15,26 1-15,-76-26 0,51 50 0,-1-25 16,-24 0-16,-1 25 0,26-24 15,-75 24-15,49 0 0,1 0 16,-1 0-16,1 0 0,-75 24 16,75 1-16,-1 0 0,1-25 15,0 25-15,-1 0 16,-74 49-16,100-49 0,-26 0 0,26 24 0,-26-24 16,26 25-16,-51 24 15,51-24-15,-1-1 0,25 1 16,-24 0-16,-26 49 0,51-50 15,-1 1-15,0 0 0,0-1 16,0 1-16,1 49 0,24-49 16,-25-1-16,25-24 0,-25 25 0,25-1 15,0 51-15,0-51 0,0-24 16,0 25-16,0-1 0,25 26 16,0-51-16,-1 26 0,1-25 15,25 0-15,-25-1 0,49 26 16,-24-25-16,-1 0 0,-24-1 0,25 1 15,-1-25-15,50 25 0,-49 0 16,24-25-16,-24 25 16,0-25-16,74 24 0,-50-24 15,1 0-15,-1 0 0,0 0 0,1-24 16,98-1-16,-73 0 0,-1 0 16,-25 0-16,25 1 0,1-1 15,73-25-15,-98 1 0,-1 24 16,1 0-16,-1 0 0,50-49 15,-74 49-15,-1-25 0,1 26 16,-25-26-16,-1 0 0,51-24 0,-50 24 16,-25 1-16,24-26 15,1 26-15,0-75 0,0 74 16,-25-24-16,0 24 0,0-24 16,0-75-16,-25 99 0,25 1 15,-25-1-15,0 25 0,1-24 16,-1 24-16,0 0 0,0 0 15,0 0-15,1 1 0,-1-1 16,0 25-16,0 0 0,0-25 16,1 25-16,-1 0 0,0 0 15,25 25-15</inkml:trace>
  <inkml:trace contextRef="#ctx0" brushRef="#br0" timeOffset="208200.6603">8582 6871 0,'25'0'0,"0"0"62,0 0-30,-25 25-1,25-25-15,-1 0-16,1 25 15,0-25-15,0 24 16,0-24-16,24 0 15,-49 25-15,25-25 16,0 0-16,0 0 16,24 0-16,-24 0 0,0 0 0,0 0 15,0 0-15,24 0 0,-24 0 16,0-25-16,0 25 0,-1 0 16,26 0-16,-25 0 15,0 0-15,-1 0 0,1 0 16,-25-24-16,50 24 0,-25 0 0,-1 0 15,1-25-15,0 25 0,0 0 16,0 0-16,-1-25 0,1 25 16,0 0-16,0-25 0,0 25 15,-1-25-15,1 25 16,0 0-16,0-25 0,0 25 16,-1-24-16,1 24 0,0-25 15,0 25-15,0-25 16,-1 25-16,1 0 0,0-25 0,25 0 15,-25 25-15,-1-24 16,1 24 0,0-25-16,0 0 0,0 25 15,-1-25-15,1 25 0,25-49 16,-25 49-16,-1-25 0,1 0 0,0 25 16,0-25-16,24-24 15,-24 24-15,0 25 0,0-25 16,-25 0-16,49 0 0,-24 1 0,0-1 15,-25 0-15,25 25 0,-25-25 16,49 0-16,-49 1 0,25-1 16,-25 0-16,25 25 0,0-50 15,0 26-15,-25-1 0,24 25 16,1-25-16,-25 0 0,50-24 0,-25 24 16,-1 0-16,-24 0 15,25 0-15,0-24 0,0 24 0,0 0 16,-25 0-16,24 0 15,1 1-15,0-1 0,-25 0 16,25 0-16,-25 0 0,25-49 16,-25 49-16,25 0 0,-25 1 15,0-1-15,24-25 0,1 1 16,-25 24-16,25 0 0,-25 0 16,0 0-16,25 1 0,-25-1 15,0 0-15,25 25 16,-25-25-16,0 0 0,0 1 15,0-1-15,-25 0 16,0 25-16</inkml:trace>
  <inkml:trace contextRef="#ctx0" brushRef="#br0" timeOffset="209369.774">15255 5234 0,'0'0'0,"-25"0"15,25 25 1,-25-25-16,0 24 0,25 1 16,0 0-1,-24 0-15,24 24 0,0-24 16,-25 0-16,25 0 0,0 0 16,-25-1-16,0 26 0,25-25 0,0 24 15,-25-24-15,25 0 0,-24 0 16,24 49-16,-25-49 0,25 0 15,-25 99 1,25-74-16,0-26 0,-25 1 16,25 25-16,0-25 0,0 49 15,0-49-15,0 24 0,0-24 0,0 0 16,0 49-16,-25-49 0,25 0 16,0 25-16,0-26 0,0 1 15,0 25-15,0-25 0,25-1 16,-25 26-16,0-25 0,25 24 15,-25-24-15,25 0 0,-25 0 16,0 25-16,0-26 0,0 51 16,0-50-16,0-1 0,25 26 15,-25-25-15,0 49 0,0-49 16,24 0-16,-24 24 0,25-24 16,-25 0-16,25 49 0,0-49 0,-25 0 15,25 25-15,-25-26 0,24 26 16,-24-25-16,25 24 0,-25-24 15,25 0-15,0 0 0,0 24 16,-1-24-16,1 25 0,0-25 16,0-1-16,25 26 0,-26-25 15,1 0-15,0 24 0,25-24 0,-26 0 16,26 49-16,0-49 16,-26 0-16,1 0 0,25 0 15,24 24-15,-49-24 0,25 0 16,-1 0-16,-24 24 0,25-24 15,24 25-15,-24-26 0,-26 1 0,26 0 16,0-25-16,24 50 0,-49-50 16,0 24-16,24-24 15,-24 0-15,25 0 16,-50-24-16,0-1 0</inkml:trace>
  <inkml:trace contextRef="#ctx0" brushRef="#br0" timeOffset="210434.8852">14362 12179 0,'0'-25'47,"25"0"-31,-25 1-16,0-1 0,0 0 15,25 0-15,-1-24 0,-24-1 16,25 25-16,-25-24 0,25-1 16,0-24-16,0 24 0,-25 0 0,24 1 15,1-1-15,0 1 0,25-51 16,-1 51-16,-24-1 0,0 1 16,0-1-16,24-49 0,-24 74 15,0-25-15,0 1 0,-1 24 16,1 0-16,25-49 0,-1 49 0,-24 0 15,25-25-15,-25 26 16,74-51-16,-74 26 0,24 24 16,1-25-16,0 25 0,-26 1 15,51-26-15,-50 25 0,-1 0 16,1 1-16,0-1 0,49 0 0,-49 0 16,0 0-16,25 1 0,-26-1 15,26 0-15,49-25 0,-49 26 16,-1-1-16,-24 0 0,25 25 15,24-25-15,-24 0 0,-25 25 16,24 0-16,-24-25 0,0 25 16,49-24-16,-49-1 0,25 25 0,-25 0 15,24 0-15,50-25 0,-49 25 16,0 0-16,-1 0 0,26 0 16,-26-25-16,75 25 15,-74 0-15,-1 0 0,1 0 0,0 0 16,49 0-16,-74 0 0,24 25 15,1-25-15,-25 0 0,24 25 16,26-25-16,-26 0 16,1 25-16,-25-25 0,24 24 0,1-24 15,0 25-15,-26-25 0,1 25 16,0-25-16,0 0 0,0 25 16,-1 0-16,1-25 0,0 0 15,-25 25-15,25-25 16,-50 0-1</inkml:trace>
  <inkml:trace contextRef="#ctx0" brushRef="#br0" timeOffset="211555.2678">8781 9029 0,'0'0'0,"0"-25"0,0 0 16,25 25 0,-1 0-16,-24-25 15,50 25-15,-25 0 0,0 0 16,-1 0-16,1 0 0,0 0 15,0 0-15,0 0 16,0 0-16,24 0 16,-24 0-16,0 0 0,24 25 0,-24-25 15,0 25-15,49 0 0,-24-25 16,0 25-16,-26 0 0,26-25 16,24 49-16,-24-24 0,-25-25 15,24 25-15,-24 0 16,0-1-16,49 26 0,-49-25 0,25 0 15,-25-1-15,-1 1 0,51 50 16,-50-51-16,0 1 0,24 0 0,-24 0 16,0 24-16,49 1 0,-49-25 15,0 0-15,0 24 0,-1-24 16,26 25-16,-25-1 16,0-24-16,-25 0 0,24 0 0,1-1 15,0 51-15,-25-50 0,25 0 16,-25-1-16,25 1 0,-25 50 15,0-26-15,0-24 0,24 0 16,-24 24-16,0-24 0,0 50 16,0-51-16,0 26 0,0-25 15,0 24-15,0 26 0,0-26 16,0-24-16,0 25 0,0-1 16,0-24-16,0 74 0,-24-74 15,24 25-15,-25-1 0,25 1 16,-25 25-16,0-26 0,25 1 0,-25-25 15,1 24-15,24 1 0,-50 24 16,0 1-16,26-51 16,-26 51-16,0-1 15,26-49-15,-26 25 0,0-1 16,26-24-16,-1 0 0,0 0 16,0-1-16,25 1 0,25-25 31,-25-25-31,25 25 0,24-49 15</inkml:trace>
  <inkml:trace contextRef="#ctx0" brushRef="#br0" timeOffset="220848.7375">9872 5879 0,'-25'0'16,"25"-25"-1,-24 25 1,-1 25 0,0 0-1,0-25-15,25 24 16,-25-24-16,1 50 0,-1-25 16,0-25-16,25 25 0,0-1 0,-25 1 15,25 50-15,0-51 0,0 1 16,0 25-16,0-25 0,25 24 15,0-24-15,0 0 0,-1 0 16,26-25-16,-25 24 0,49-24 16,-49 0-16,0-24 0,24 24 15,-24-50-15,0 25 0,50-49 16,-75 49-16,24-25 0,1 26 16,-25-26-16,0-24 0,0 24 15,0 0-15,-25 26 0,25-1 16,-24 0-16,-26-25 0,0 50 15,25 0-15,1-25 0,-1 25 0,-25 0 16,25 25-16,25 0 16</inkml:trace>
  <inkml:trace contextRef="#ctx0" brushRef="#br0" timeOffset="221830.0044">15825 5432 0,'0'-25'16,"-24"25"-16,24-24 15,-25-1-15,0 25 16,25-25-16,-25 25 16,0-25-16,25 0 15,-24 25-15,-1 0 16,25-24-16,-25 24 16,0 0-16,0 0 15,1 0-15,-1 0 0,0 0 16,0 0-16,-24 0 0,24 24 15,0-24-15,0 25 0,0-25 16,0 25-16,-24 25 0,24-26 16,0 1-16,0 25 0,1-25 15,-1 24-15,0 50 0,0-49 16,0 24-16,1-24 0,24 25 16,-25-1-16,25 50 0,-25-50 15,25 1-15,0-1 0,0 1 0,25 49 16,-25-50-16,25-24 0,-1 24 15,1-24-15,0 24 0,49 25 16,-49-49-16</inkml:trace>
  <inkml:trace contextRef="#ctx0" brushRef="#br0" timeOffset="222994.6356">17016 9798 0,'0'0'0,"-74"0"16,-50 25-16,49-1 0,1 1 0,-1 25 15,1-1-15,0 1 0,-51 74 16,51-25-16,24-24 0,1 24 16,-1 0-16,-24 100 0,49-75 15,25-25-15,0 0 0,0 0 16</inkml:trace>
  <inkml:trace contextRef="#ctx0" brushRef="#br0" timeOffset="224684.4035">9996 6003 0,'0'0'0,"0"-75"15,0 51-15,0-1 0,0 0 16,0 0 0,0 0-16,0 0 0,0 1 15,0 48 17,0 1-17,0 25-15,0-25 16,-25 0-16,25 74 0,0-50 15,-24 1-15,24 0 0,-25-1 0,25 26 16,0-51-16,-25 1 0,25 0 16,0 0-16,0 0 15,0-50 1,0 0-16,25-49 0,-25 24 16,0 0-16,0 1 0,25-26 15,-25 26-15,0-50 0,0 24 16,0 50-16,0-24 0,0 24 15,0 0-15,0 0 0,0 75 32,0-1-32,-25-24 0,25 25 15,0 0-15,0-1 0,-25 26 16,25-26-16,0-24 0,-25 25 0,25-26 16,0 1-16,0 0 0,-25-25 15,25 25-15,0-75 16,25 25-1,-25-24-15,25 24 0,-25-25 16,50-49-16,-26 50 0,-24-1 16,25 0-16,-25 25 0,0-24 15,25 49-15,-50 25 16,25-1-16,-49 51 16,24-25-16,0-26 0,0 26 0,0 0 15,1 49-15,24-50 0,0 1 16,0-25-16,0 24 0,0-24 15</inkml:trace>
  <inkml:trace contextRef="#ctx0" brushRef="#br0" timeOffset="226538.1274">11286 4812 0,'0'25'47,"25"-25"-31,-25 25-16,0 0 0,0-1 16,0 1-16,0 0 0,0 49 15,0-49-15,-25 0 0,25 0 16,0 24-16,0-24 0,-25 25 15,1-1-15,24-24 0,-25 25 16,0-25-16,-25 49 0,25-49 16,1 24-16,-1-24 0,-25 25 15,25-25-15,-49 49 0,24-49 16,1 24-16,24-24 0,-25 0 16,1 25-16,-50-1 0,49 1 15,0-25-15,-24 0 0,24 24 16,-74 1-16,75-1 0,-26-24 15,1 25-15,24-25 0,-24-1 0,-50 51 16,74-50-16,-24-1 0,24-24 16,1 25-16,-75 0 0,99-25 15,-25 0-15,1 0 0,-1 0 16,25 0-16,-49 0 0,49 0 16,0 0-16,0 0 15,1-50-15,24 26 0</inkml:trace>
  <inkml:trace contextRef="#ctx0" brushRef="#br0" timeOffset="227107.4044">15081 5631 0,'0'24'0,"-25"1"16,-24-25-16,24 25 0,0 0 15,0 0-15,1-1 16,-1 1-16,25 25 0,-25-25 16,25 0-16,-25 74 0,25-50 0,0 26 15,0-26-15,0 26 16,0-26-16,25 100 0,0-74 0,0-1 15,-25 0-15,24-24 0,1 24 16,50 51-16,-51-51 0,26-24 16,-25-1-16,24 1 0,26 24 15</inkml:trace>
  <inkml:trace contextRef="#ctx0" brushRef="#br0" timeOffset="227826.8565">14784 11435 0,'-25'0'0,"0"0"15,50 0 63,-25-25-78,25 25 0,-1-25 16,1-24-16,0 24 0,25-25 16,-26 1-16,26-1 0,-25 0 15,74-74-15,-49 50 0,24 24 0,-24-24 16,24 24-16,50-74 0,-74 100 15,24-26-15,-24 0 0,24 26 16,-24-26-16,99-24 0,-75 49 16,0 0-16,1 0 0,-1 0 15,1 1-15,74-1 0,-75 25 16,0-25-16,1 25 0,-26 0 16,75 0-16,-74 0 0,24 0 15,-24 25-15,0-25 0,-26 25 16,51-1-16,-50 1 0,-1 0 15,1-25-15,-25 25 0,25 0 16</inkml:trace>
  <inkml:trace contextRef="#ctx0" brushRef="#br0" timeOffset="228584.4635">9103 9227 0,'0'0'0,"0"-24"0,25 24 16,-25-25-16,25 0 16,0 25-1,24 0-15,1 0 16,0 0-16,-1 0 16,-24 50-16,25-50 0,-1 24 15,1 1-15,49 50 0,-25-26 16,-24-24-16,24 25 0,1-1 15,74 50-15,-75-24 0,1-26 16,-1 1-16,0 24 0,-24-24 16,49 74-16,-49-49 0,-25-1 15,-1 0-15,-24-24 0,25 24 0,-25 75 16,0-74-16,0-26 0,-25 26 16,25-26-16,-49 75 0,24-74 15,25 24-15,0-24 0,-25-25 16,25 24-16,-25 26 0,25-50 15,0-1-15,0 1 0,0 0 16,0 0-16</inkml:trace>
  <inkml:trace contextRef="#ctx0" brushRef="#br0" timeOffset="251189.5498">8582 13742 0,'-24'0'16,"48"0"15,1 0-15,-25-25-1,25 25-15,25 0 0,-26 0 0,26 0 16,-25 0-16,0 0 0,49 0 16,-24 25-16,-26-25 0,26 0 15,0 25-15,-25-25 0,49 0 16,-24 0-16,-26 0 0,-24 24 16,25-24-16,0 0 0,-50 0 31,-24 0-31,24 0 0,0-24 15</inkml:trace>
  <inkml:trace contextRef="#ctx0" brushRef="#br0" timeOffset="251467.3646">8756 13692 0,'0'0'0,"-25"0"15,0 25 1,25 0-16,-24 0 15,24-1-15,-25 51 0,0-50 16,25 24-16,-25 1 0,25-1 0,-25 26 16,1 24-16,-1-25 0,0 1 15,25-25-15,-25 24 0,0 25 16,1-24-16,-1-26 0,25 1 16,-25-1-16,25 1 0,-25 24 15,0-49-15,25 0 0,-24 0 16,24 0-16,0-1 0,-25-24 15,25-49 1,0 24-16</inkml:trace>
  <inkml:trace contextRef="#ctx0" brushRef="#br0" timeOffset="251654.9162">8483 14387 0,'0'-25'15,"25"25"1,0 0 0,0 0-16,-1 0 15,1 0-15,25 0 0,-25 0 16,24 25-16,1-25 0,-1 0 16,1 0-16,-25 0 0,24 0 0</inkml:trace>
  <inkml:trace contextRef="#ctx0" brushRef="#br0" timeOffset="251865.4267">9699 14337 0,'24'0'31,"-24"-25"-31,25 25 0,25 0 16,-25 0-16,-1 0 16,1 0-16</inkml:trace>
  <inkml:trace contextRef="#ctx0" brushRef="#br0" timeOffset="252027.03">9674 14511 0,'0'0'16,"0"25"0,49-25-16,-24 0 15,0 0-15,25-25 16,-26 0-16,1 25 0,-25-25 16,25 25-16</inkml:trace>
  <inkml:trace contextRef="#ctx0" brushRef="#br0" timeOffset="264324.8606">11981 7268 0,'0'-25'16,"-25"25"-16,0 0 47,0 0-32,0 0-15,1 0 16,-1 0-16,0 0 16,0 0-16,0 0 15,1 25-15,-1-25 0,25 25 16,-25-25-16,0 0 0,0 0 15,25 24-15,-24-24 0,-1 0 16,0 25-16,0-25 0,0 25 16,1-25-16,-1 25 15,0-25 1,0 25-16,0-1 16,1-24-16,-1 25 0,0 0 15,0 0-15,0 0 16,1 24-16,-1-49 0,0 25 15,25 0-15,-25 0 16,0-1-16,0 26 0,1-25 0,24 0 16,-25-1-16,0 1 0,0 25 15,25-25-15,-25-1 0,25 1 16,-24 0-16,24 0 0,-25 49 16,0-49-16,25 0 0,0 0 15,-25 0-15,0 49 0,25-49 16,0 0-16,-24 24 0,24-24 15,0 0-15,-25 49 0,25-49 0,0 25 16,0-26-16,-25 26 0,25-25 16,0 49-16,0-49 0,0 0 15,0 24-15,0-24 0,0 25 16,0-1-16,0-24 0,0 0 16,0 0-16,0 0 0,0 24 15,0-24-15,25 0 0,0 0 16,-25 24-16,24-24 0,-24 0 15,25 0-15,-25 0 0,25-1 16,0 26-16,0-25 16,-25 0-16,24-1 0,1 1 15,0 25-15,0-25 0,0-1 0,-1-24 16,1 25-16,-25 0 0,50 0 16,-25-25-16,0 25 0,-1-25 15,1 24-15,0-24 0,0 25 16,0-25-16,-1 0 0,1 0 15,0 25-15,49-25 0,-49 0 0,25 25 16,-25-25-16,-1 0 0,51 0 16,-50 25-16,-1-25 0,1 0 15,0 0-15,25 24 16,-26-24-16,1 0 16,0 0-16,25 0 0,-1 0 15,-24 0-15,0 0 0,24 0 16,-24 0-16,50 0 0,-26 0 15,-24 0-15,0 0 0,0 0 16,24 0-16,-24 0 0,0 0 16,0 0-16,0 0 0,-1 0 15,1-24-15,0 24 0,0 0 0,0 0 16,24-25-16,1 25 16,-25 0-16,-1-25 0,1 25 15,0 0-15,25 0 0,-26-25 16,1 25-16,0 0 0,0 0 15,0 0-15,-1-25 0,1 25 0,0 0 16,0 0-16,0-24 0,24-1 16,-24 25-16,0 0 15,0-25-15,0 25 0,-1-25 16,1 25-16,0 0 0,0 0 16,0 0-16,-25-25 0,49 25 0,-24 0 15,0-24-15,0 24 16,-1-25-16,1 25 0,0 0 15,0 0-15,0-25 16,-1 25-16,1 0 0,0-25 16,0 25-16,0-25 0,-1 25 0,1-24 15,0-1-15,0 0 0,0 0 16,-1 0-16,1 1 16,0 24-16,0-25 0,0 0 15,-25 0-15,24 25 16,-24-25-16,25 25 0,-25-24 0,25-1 15,-25 0-15,25 25 16,-25-25-16,25 25 0,-25-25 16,24 1-16,1-1 15,0-25-15,0 25 16,-25 0-16,25 25 16,-25-24-16,24-1 0,1 0 15,-25 0-15,0 0 0,25 25 16,-25-49-16,25 24 0,-25 0 15,0 0-15,0 1 16,0-1-16,0 0 0,0 0 16,0 0-16,0 1 0,-25-1 15,25 0-15,0 0 16,-25 0-16,25 1 0,0-1 0,0 0 16,0 0-16,-25 0 15,25-24-15,0 24 16,0 0-16,-24 25 15,24-49-15,-25 49 0,25-25 16,-25 0-16,25 0 16,-25 0-16,25 1 15,0-1-15,-25 0 16,25 0-16,-24 0 0,-1 0 16,0 1-16,25-1 15,-25 25-15,25-25 0,0 0 16,-25 0-16,1 1 0,-1 24 15,25-25 1,-25 0-16,0 25 0,25-25 0,-25 0 16,1 1-16,-1-1 15,0 0-15,0 0 16,0 25-16,1-25 0,-1 1 16,0 24-16,25-25 0,-25 25 15,0-25-15,1 25 0,-1-25 16,0 25-16,25-25 0,-25 25 0,0-24 15,1 24-15,24-25 0,-25 25 16,0-25-16,0 25 0,-24-25 16,24 0-16,0 25 0,0 0 15,0-24-15,-24-1 0,24 25 16,0-25-16,0 25 0,0-25 16,-24 0-16,24 25 15,0-24-15,0 24 0,1-25 16,-26 25-16,0-25 0,26 25 15,-1 0-15,0-25 0,-25 25 16,1-25-16,24 25 0,-25 0 0,26 0 16,-1-24-16,-50 24 0,51 0 15,-26 0-15,25 0 0,0 0 16,-24 0-16,-1 0 16,25 0-16,-24 0 0,24 0 0,0 0 15,-49 24-15,49-24 0,0 0 16,0 0-16,-24 25 0,24-25 15,-25 0-15,1 25 0,24-25 16,0 0-16,-25 25 0,1 0 16,24-25-16,0 24 0,0-24 15,1 25-15,-1-25 0,-25 50 16,25-50-16,1 25 0,-1-1 16,0-24-16,-25 50 0,50-25 0,-24 0 15,-1-25-15,25 24 0,-25 1 16,0 25-16,0-50 0,1 25 15,24-1-15,-25 1 0,0 25 16,0-25-16,25-1 0,-25 1 16,25 0-16,-25 0 0,1 49 15,24-49-15,-25 0 0,25 24 16,0-24-16,-25 50 0,25-50 16,0-1-16,0 26 0,0-25 15,0 0-15,0 49 0,0-49 0,0 0 16,0 24-16,0-24 0,0 25 15,0-26-15,25 26 0,-25-25 16,0 0-16,0-1 0,0 26 16,0-25-16,0 24 0,0-24 15,0 0-15,0 25 0,0-26 16,0 1-16,25 0 0,-25 0 16,24 0-16,1 24 0,0-24 15,-25 0-15,25 0 0,0 0 16,0-1-16,-25 1 0,24 0 15,-24 0-15,25 0 0,-25-1 0,25 26 16,0-25-16,-25 0 16,25-1-16,-1 26 0,1-50 15,0 25-15,-25 0 16,25-25-16,0 24 0,24 1 0,-24 0 16,0 0-16,0-25 0,-1 25 15,26-25-15,-50 24 0,25-24 16,0 0-16,-1 25 0,1-25 15,25 25-15,-25-25 0,-1 0 16,1 25-16,0-25 0,25 25 16,-1-25-16,-24 24 15,0-24-15,24 0 0,1 0 0,-25 25 16,0-25-16,0 0 16,-1 0-16,26 0 0,-25 0 0,0 0 15,-1 0-15,1 0 0,0 0 16,25 0-16,-26 0 0,26 0 15,-25 0-15,0 0 0,24 0 16,1 0-16,-25 0 0,-1 0 0,1 0 16,0 0-1,25 0-15,-26 0 0,1 0 0,0-25 16,25 25-16,-50-24 16,24 24-16,1 0 0,0 0 15,25 0-15,-26 0 0,26-25 16,-25 25-16,0 0 0,24-25 15,-24 25-15,25 0 0,-25 0 16,-1-25-16,1 25 0,25-25 16,-25 25-16,-1-24 15,26-1-15,-50 0 16,25 25-16,0-25 0,-25 0 16,24 25-16,26-24 0,-50-1 15,25 0-15,0 25 0,-1-25 16,1 0-16,0 1 0,0-1 15,0 0-15,-1 0 16,-24 0-16,25 1 16,-25-1-16,25 25 0,0-50 0,0 25 15,-25 1-15,24-1 0,-24 0 16,25 25-16,0-50 0,0 25 16,-25 1-16,25-1 0,-1-25 15,-24 25-15,0 1 16,0-1-16,25 0 15,0-25-15,-25 26 0,0-1 16,25 0-16,-25 0 0,0-24 16,25 49-16,-25-25 0,0 0 0,0 0 15,0 0-15,0 1 0,0-1 16,0 0-16,0 0 16,-25-24-16,25 24 15,0 0-15,0 0 0,0 0 16,0 1-16,0-1 15,0 0-15,-25 0 16,25 0-16,0 1 0,-25-26 16,0 25-16,25-25 15,-24 1-15,-1-1 16,0 25-16,25 1 16,0-1-16,-25 0 0,0 0 15,1 0 1,-1 25-16,0-24 15,0-1-15,0 0 16,1 0 0,-1 0-16,0 25 0,0-24 15,0-1-15,1 25 16,-1 0-16,0-25 0,0 0 16,0 25-16,1-25 15,-1 1-15,0-1 16,-25 0-16,26 25 15,-1-25-15,0 25 16,0-25-16,0 25 0,1 0 16,-1-24-16,0 24 0,0 0 15,-24-25-15,-1 0 16,0 25-16,25-25 0,1 25 16,-1 0-16,0-25 15,-25 25-15,26 0 0,-1 0 16,0 0-16,0-24 0,-24 24 15,24 0-15,0 0 0,0 0 16,0 0-16,1-25 0,-26 25 16,0 0-16,26 0 0,-1 0 0,0 0 15,-25 0-15,26 0 0,-1 0 16,0-25-16,0 25 0,-24 0 16,-1 0-16,25 0 0,0 0 15,1 0-15,-1 25 0,-25-25 16,25 0-16,-24 25 0,24-25 0,0 0 15,0 24-15,-24-24 16,24 0-16,0 0 0,0 25 16,0-25-16,-24 0 0,24 25 15,0-25-15,0 25 0,1-25 16,-1 0-16,-25 25 0,25-1 0,1-24 16,24 25-16,-25-25 0,-25 25 15,25 0-15,1-25 0,-1 25 16,25-1-16,-25-24 15,0 25-15,0 0 0,25 0 0,-24-25 16,24 25-16,-25-25 0,25 24 16,-25 1-16,0 0 0,0 0 15,25 0-15,0-1 16,-24-24-16,24 25 16,0 0-1</inkml:trace>
  <inkml:trace contextRef="#ctx0" brushRef="#br0" timeOffset="266500.9038">5407 7094 0,'0'-25'15,"50"50"48,0-25-63,-1 0 16,-24 25-16,25-25 0,-1 0 15,1 0-15,49 0 0,-24 25 16,-26-25-16,26 0 0,-26 25 0,75-25 15,-74 0-15,-1 24 0,-24-24 16,25 0-16,-25 0 16,-1 25-16,1-25 15,-25 25 17,25 0-32,-25 0 15,0-1 1,0 1-16,25 0 0,-25 0 15,0 0-15,0-1 0,0 1 16,0 25-16,0-1 0,0-24 16,0 0-16,0 25 0,0-26 0,0 51 15,0-50-15,0 24 16,0-24-16,0 25 0,0-1 0,25 26 16,-25-26-16,0 1 15,0-25-15,0 24 0,0 51 16,0-51-16,0 1 0,0-1 0,0 1 15,0 24-15,-25 26 0,25-51 16,0 1-16,0 24 0,0-24 16,0-1-16,25 26 0,-25-25 15,0-26-15,0 26 0,0-25 16,0 24-16,0-24 0,0 0 16,-25 0-16,0-25 15,0 0 1,0 0-1,1 0-15,-1 0 16,0-25-16,0 25 16,0 0-16,1 0 0,-1 0 15,-25 0-15,1 0 0,24 0 16,-25 0-16,25 0 0,-24 0 16,-1 25-16,-49 0 0,49-25 15,25 0-15,-24 0 0,-1 24 16,1-24-16,-1 25 0,0-25 15,26 0-15,-1 0 0,0 25 16,-25-25-16,26 25 0,-1-25 0,0 0 16,0 25-1,0-25-15,1 0 0,-1-25 16,25 0-16,0 0 16,0 0-16,0 1 15,25-1-15,-25-25 0,24 25 16,-24 1-16,0-1 0,0 0 15,0-49-15,0 24 0,0 0 16,0 1-16,0-1 0,25-24 0,-25-50 16,0 24-16,0 26 0,0 0 15,0-1-15,0 1 16,-25-75-16,25 75 0,0 24 0,0-25 16,-24 26-16,24-50 0,-25 74 15,25-25-15,0 1 0,-25 24 16,25-25-16,-25-24 0,0 24 15,25 25-15,0 1 0,0-26 16,-24 25-16,24 0 0,0 1 16,49 24-16,-24 0 15,0-25-15</inkml:trace>
  <inkml:trace contextRef="#ctx0" brushRef="#br0" timeOffset="268273.2097">11162 3398 0,'-25'0'31,"25"25"-31,0 0 15,-25 0-15,25-1 0,-24 26 16,24-25-16,0 0 16,-25-1-16,25 26 0,0-25 0,-25 74 15,25-74-15,-25 25 0,25-1 16,0 1-16,-25-25 0,25 49 16,0-24-16,0-26 0,0 1 15,0 0-15,0 25 0,0-26 16,25 1-16,-25 0 15,25-25-15,0 0 16,0 0-16,-1 0 0,26 0 16,-25 0-16,0 0 0,0 0 15,-1 0-15,26 0 16,-25 0-16,24 25 0,-24-25 16,0 0-16,0 0 0,74 0 15,-74 0-15,24 25 0,1-25 16,0 0-16,49 24 0,-25-24 15,-24 0-15,-1 0 0,1 0 16,24 25-16,26-25 0,-51 0 16,26 0-16,-26 0 0,1 25 0,24-25 15,50 0-15,-49 0 16,-26 0-16,26 25 0,-1-25 0,75 0 16,-99 0-16,24 0 0,1 25 15,-1-25-15,0 0 0,50 24 16,-74-24-16,24 0 0,-24 25 15,0-25-15,-26 0 0,51 25 16,-26-25-16,-24 0 0,0 0 16,0 0-16,24 0 0,-24 0 15,0 0-15,0 0 0,0 0 16,-1 0-16,26 0 0,-25 0 16,0 0-16,-1 0 0,1 0 0,0 0 15,0 0-15,0 0 0,0 0 16,-25-25-1,0 0 1,0 1 0,24 24-1,-24-25-15,25 0 16,0 0-16,0 0 16,-25 1-16,25-1 15,-1 25-15,-24-25 0,25 0 16,-25 0-16,50-24 0,-50 24 0,25-25 15,-25 26-15,24-26 0,1 0 16,0-49-16,-25 50 0,25-1 16,0 0-16,-25 1 0,24-26 15,-24 26-15,25 24 0,-25 0 16,0 0-16,0 0 0,0 1 16,0-1-16,-25 0 0,25 0 15,0 0-15,0 1 31,-24-1-15,-1 25-16,0 0 16,0 0-16,0 0 0,1 0 15,-1 0-15,0 0 0,-25 0 16,1 0-16,24 0 0,-25 0 16,26 0-16,-26 0 0,-25 0 15,26 0-15,-1 0 0,1-25 16,-1 25-16,0 0 0,-49-25 0,50 25 15,-1 0-15,-24 0 16,24 0-16,0-25 0,-74 25 16,50 0-16,24-24 0,-24 24 15,24 0-15,-49 0 0,49 0 16,1-25-16,-1 25 0,1 0 0,-1 0 16,-49-25-16,49 25 0,25 0 15,-49 0-15,24-25 0,1 25 16,-50 0-16,24 0 0,26 0 15,-26 0-15,26 0 0,-76 0 16,76 0-16,-26-25 0,51 25 16,-26 0-16,0 0 0,1 0 15,24 0-15,0 0 16,0 0-16,25 25 16</inkml:trace>
  <inkml:trace contextRef="#ctx0" brushRef="#br0" timeOffset="279198.3175">10567 13965 0,'-25'0'16,"25"25"-16,0 0 15,0-1 1,-25 1-1,25 0 1,0 0 0,0 0-16,-25-1 0,25 1 15,0 0-15,0 0 16,0 24-16,0-24 0,-24-25 16,24 25-16,0 0 0,0 0 15,0 24-15,0-24 0,0 0 16,0 0-16,-25 24 0,25-24 15,0 0-15,0 0 0,-25 0 16,25-1-16,0 1 0,0 0 16,0 0-16,-25 0 15,25-1 1,0-48 31,0-1-47,25 25 15,-25-25-15,0 0 16,0 0-16,25 25 0,-25-24 16,0-1-16,0-25 0,25 25 15,-25 1 1,0-26-16,0 25 16,0 0-16,0 1 15,24-26-15,-24 25 16,0 0-16,0 0 15,25 1-15,-25-1 0,25 0 16,-25 0-16,0 0 16,25 25-16,-25-24 0,25-1 15,-25 0-15,24 25 0,-24-25 16,25 25-16,-25-25 16,25 25-16,0 0 15,0 0-15,-1 25 16,1-25-16,-25 25 15,25-25-15,0 25 16,-25 0-16,25-1 0,-25 1 16,0 0-1,0 0-15,0 0 16,-25-25-16,25 24 0,-25 1 16,0 0-16,0 0 0,1 0 15,-1 0-15,0-25 16,0 24-16,0-24 15,1 0 1,-1 0 0,50 0 46,-1 0-46,1 0-16,0 0 15,0 0 1,0 0-16,-1 0 16,1 0-1,0 0 1,0 0-16,-25 25 0,25-25 0,-1 0 16,1 0-16,-25 25 0,25-25 15,0 25-15,0-25 16,-1 25-1,-24-1-15,25-24 16,-25 25-16,0 0 16,0 0-1,0 0-15,25-25 16,-25 24-16,0 1 16,0 0-16,0 0 0,0 0 15,-25-1 1,25 1-16,-25-25 15,25 25-15,-24-25 16,24 25-16,-25-25 0,0 0 16,25 25-16,-50-25 15,26 0-15,-1 0 0,0 0 16,0 0-16,0 0 0,-24 0 16,24 0-16,0 0 0,0 0 0,1 0 15,-26-25-15,25 25 0,0-25 16,1 25-16,-1-25 15</inkml:trace>
  <inkml:trace contextRef="#ctx0" brushRef="#br0" timeOffset="286443.8567">11460 14064 0,'25'0'0,"-25"-25"15,24 25 16,-24-24-31,0 48 110,0 1-110,-24 0 15,24 0-15,0 0 16,0 24-16,-25-24 16,25 0-16,0 0 0,0-1 15,-25 51-15,25-50 0,0 0 16,0-1-16,0 1 0,-25 50 16,25-51-16,-25 1 0,25 0 15,0 0-15,0 24 0,-24 1 16,24-25-16,0 0 0,-25-1 15,25 26-15,0 0 0,-25-26 0,25 1 16,0 0-16,-25 0 0,25 0 16,0-1-16,0 1 0,0-50 62,0 1-62,25-1 0,-25 0 16,0 0-16</inkml:trace>
  <inkml:trace contextRef="#ctx0" brushRef="#br0" timeOffset="287266.8944">11410 14238 0,'0'-25'0,"0"0"15,25 0 1,-25 1-1,25 24 1,-25-25-16,25 25 16,-25-25-16,24 25 15,-24-25-15,25 25 16,0-25-16,0 25 16,0 0-16,-1-24 15,1 24-15,0 0 16,0 0-16,24 0 15,-24 0 1,-25 24-16,25-24 0,0 0 16,0 0-16,-25 25 15,24-25-15,1 25 16,0-25-16,-25 25 16,25-25-16,-25 25 0,25-25 0,-25 24 15,24-24 1,-24 25-16,25 0 0,-25 0 15,25-25 1,-25 25-16,25-1 16,-25 1-16,0 0 15,0 0 1,0 0-16,0 0 16,0-1-1,0 1-15,0 0 0,0 0 16,0 0-16,-25-25 15,25 24-15,0 1 0,0 0 16,-25 0 0,25 0-16,-25-1 15,25 1-15,-24-25 0,24 25 16,-25-25-16,25 25 0,-25-25 0,25 25 16,-25-25-16,0 24 0,1 1 15,-1-25-15,25 25 16,-50 0-16,25-25 15,1 0-15,-1 25 0,-25-25 16,25 0 0,1-25-16,-1 25 0,0-25 15,0 0-15,25 0 16</inkml:trace>
  <inkml:trace contextRef="#ctx0" brushRef="#br0" timeOffset="315135.7936">12774 14412 0,'25'0'32,"-25"-25"-1,25 25-16,0 0 1,0 0-16,-1 0 16,26 0-16,-25 0 0,0 0 15,-1 0-15,1 25 0,25-25 16,-1 0-16,1 24 0,-25-24 16,0 0-16,0 0 0,24 0 15,-24 0-15,0 0 0,0 0 16,-1 0-16,-48 0 62,-1 0-62</inkml:trace>
  <inkml:trace contextRef="#ctx0" brushRef="#br0" timeOffset="315394.2827">13171 14163 0,'0'0'0,"0"25"47,0 0-47,0 0 0,0 0 15,0 24-15,0-24 0,0 0 16,0 0-16,0 24 0,0-24 15,-25 50-15,25-51 0,-24 1 16,24 25-16,-25-25 0,0 24 16,25-24-16,0 0 0,-25 0 15,25-1-15</inkml:trace>
  <inkml:trace contextRef="#ctx0" brushRef="#br0" timeOffset="316371.8971">15553 5308 0,'0'0'0,"-25"0"16,25 25-1,-25-25-15,0 25 16,0-25 0,25 25-16,-24-25 15,-1 49-15,0-24 16,0 0-16,25 0 15,-25-1-15,0 51 0,1-50 0,-1-1 16,25 26-16,-25-25 16,0 74-16,25-49 0,-25-1 15,25 1-15,0 0 0,0-1 0,0 75 16,0-49-16,25-26 0,-25 26 16,25-26-16,0 26 0,24 24 15,-24-50-15,25 1 0,0 0 16,-1-1-16,1 1 0,74 49 15,-50-74-15,-24 25 0,24-26 16,1 26-16,49 0 0,-50-26 0,-24-24 16</inkml:trace>
  <inkml:trace contextRef="#ctx0" brushRef="#br0" timeOffset="317229.3029">15131 11906 0,'0'0'0,"-50"0"0,25 25 15,1-25-15,-1 0 16,25-25 0,0 0-16,0 1 15,25-1-15,-25 0 0,0-25 16,24 26-16,-24-1 0,25-25 15,-25-49-15,25 49 16,0 1-16,-25-1 0,25 1 0,-1-26 16,26-24-16,-25 24 0,0 26 15,24-1-15,-24 1 0,50-51 0,-26 76 16,1-26-16,-1 0 0,1 1 16,0-1-16,49-49 0,-25 49 15,-24 1-15,24 24 16,1-25-16,49-24 0,-50 24 0,0 26 15,-24-1-15,25-25 0,-1 25 16,50 1-16,-50 24 0,-24-25 16,24 25-16,1 0 0,74 0 15,-100 0-15,26 0 0,-1 0 16,0 0-16,-24 0 0,74 49 16,-74-24-16,24 0 0,-49 0 0,25 0 15,24 24-15,-74-24 0,25 25 16,-25-26-16,25 1 0,-25 0 15,0 0-15,-25 0 0,0-25 16</inkml:trace>
  <inkml:trace contextRef="#ctx0" brushRef="#br0" timeOffset="317996.7901">8806 9277 0,'0'-25'0,"0"0"16,24 1-1,1 24 1,25-25-16,-25 25 0,-1 0 16,26 0-16,-25 0 0,25 25 15,49 24-15,-50-49 0,1 25 16,0 25-16,24-26 0,25 51 0,-49-26 15,24 1-15,-24 0 0,-1-1 16,26 1-16,24 74 0,-49-50 16,-1-24-16,1-1 0,0 26 15,24 74-15,-49-100 16,0 26-16,-25-1 0,24 1 0,-24-26 16,0 75-16,0-49 0,-24-26 0,24 1 15,-25-1-15,0 51 16,25-51-16,-25 1 0,0-25 15,1 24-15,24-24 0,-50 25 16,50-25-16,-25-1 0,0 1 16,0-25-16</inkml:trace>
  <inkml:trace contextRef="#ctx0" brushRef="#br0" timeOffset="318694.1253">8210 5705 0,'0'0'0,"0"25"15,0 0-15,0-1 16,0 1 0,0 0-16,0 0 15,25-25-15,-25 25 16,25-25 0,-25 25-16,25-25 15</inkml:trace>
  <inkml:trace contextRef="#ctx0" brushRef="#br0" timeOffset="319349.2569">7987 6796 0,'0'25'0,"-25"-25"15,50 0 1,25 25-1,-25-25-15,-1 0 0,26 0 16,-25 25-16,24-25 0,-24 0 16,25 0-16,-25 0 0,49 0 15,-24 0-15,-26 0 0,26-25 16,0 25-16,24-25 0,-24 0 16,-1 25-16,1-24 0,-1 24 15,1-25-15,49 0 0,-49 25 0,0-25 16,-1 25-16,1-25 15,49 1-15,-49-1 0,-1 0 16,1 0-16,-1 25 0,1-25 16,24-24-16,-24 49 0,0-25 0,-1 0 15,-24 0-15,74 1 0,-74-1 16,25 0-16,-1 0 0,-24 0 16,25 1-16,24-26 15,-49 25-15,25 0 0,-26 1 0,26-26 16,24 0-16,-49 26 0,0-26 15,25 25-15,-26-24 0,26 24 16,0-75-16,-26 76 0,26-76 16,0 51-16,-26-26 15,1 26-15,0-1 0,0 1 16,0 24-16,-1-25 0,26-24 16,-25 49-16,-25-25 0,25 26 0,-1-1 15,-24 0-15,0-25 0,25 1 16,-25 24-16,0 0 15,-49 25-15,24 0 0,0 0 16</inkml:trace>
  <inkml:trace contextRef="#ctx0" brushRef="#br0" timeOffset="324903.274">16966 3497 0,'-24'0'16,"24"-24"-16,0-1 0,0 0 15,-25 25-15,25-25 16,-25 25-16,0-25 0,0 25 16,1-24-16,-1 24 0,0 0 15,0 0-15,-24-25 0,-1 25 16,25-25-16,0 25 0,1 0 16,-51-25-16,50 0 0,1 25 15,-26-24-15,25 24 16,-49 0-16,49 0 0,0 0 15,-25 0-15,26 0 0,-26 0 16,0 0-16,1 24 0,24-24 16,-25 25-16,26 0 0,-51 0 15,50 0-15,-24-1 0,24-24 0,0 25 16,0 0-16,-24 0 16,-1 0-16,25-25 0,25 24 0,-24 1 15,-1 0-15,-25 25 16,25-26-16,1 1 0,24 0 15,-25 25-15,0-1 0,25 1 0,-25-25 16,25 24-16,-25-24 0,25 25 16,0-1-16,0 1 0,0-25 15,0 0-15,0-1 0,25 26 16,0 0-16,-25-26 0,25 1 16,0 0-16,-1 0 0,1 49 15,0-49-15,0 0 0,-25 0 0,25-1 16,-1 26-16,26 0 0,-25-26 15,0 1-15,-1 0 0,26 0 16,0-25-16,24 25 0,-24-1 16,24-24-16,-24 25 15,-1-25-15,75 0 0,-49 0 0,-26 0 16,26 0-16,-26 0 0,26-25 0,24 25 16,-49-24-16,24-1 15,-24 25-15,-1-25 0,1 0 16,24-24-16,-24 24 0,-25-25 15,24 25-15,-24 1 0,0-1 0,0-50 16,-1 51-16,-24-26 0,25 25 16,-25 0-16,0-24 0,0 24 15,25-25-15,-25 26 0,0-1 16</inkml:trace>
  <inkml:trace contextRef="#ctx0" brushRef="#br0" timeOffset="326466.3995">10368 3398 0,'0'-25'0,"0"1"16,-24-1-1,-1 0-15,0 25 16,25-25-16,-25 25 0,0-25 15,1 25-15,-1-24 16,0-1-16,0 25 16,0 0-16,25-25 0,-49 25 15,24 0-15,0 0 0,-25 0 16,26 0-16,-1-25 0,-25 25 0,1 0 16,24 0-16,0 0 0,0 0 15,-49 0-15,49 0 0,0 25 16,0-25-16,1 25 0,-1-25 15,-25 25-15,25-1 0,1 1 16,-1-25-16,-25 25 16,25 0-16,1 0 0,-1-1 15,0 1-15,0 25 16,0-25-16,25-1 16,0 1-16,-24 50 0,24-26 15,0-24 1,0 0-16,0 25 0,24-26 0,-24 1 15,0 0-15,25 0 16,-25 0-16,25 24 0,-25-24 0,25 0 16,-25 0-16,0-1 0,49 1 15,-49 0-15,25 0 0,0 0 16,-25-1-16,25 1 0,24 25 0,-24-50 16,0 25-16,-25-1 15,25 1-15,0-25 0,24 25 16,-49 0-16,25-25 0,0 25 15,0-25-15,-1 24 0,1 1 16,0-25-16,-25 25 0,25-25 0,0 0 16,24 25-16,-24-25 0,0 25 15,0-25-15,-1 0 0,1 0 16,25 24-16,-25-24 0,0 0 16,-1 25-16,26-25 15,-25 0-15,0 25 16,-1-25-16,26 0 0,-25 0 15,0 0-15,-1 0 16,1 0-16,25-25 16,-25 25-16,-1 0 15,1 0-15,0-25 0,0 25 0,0-24 16,-1 24-16,1-25 16,0 25-1,-25-25-15,25 25 0,0-25 16,-1 0-1,1 25 1,-25-24-16,25 24 0,-25-25 0,25 0 16,0 0-1,-1 0 1,-24 1-16,25-1 16,-25 0-16,0 0 15,0 0-15,0 1 0,25-1 0,-25 0 16,0 0-16,25 0 0,-25 1 15,0-26-15,0 25 0,0 0 16,0 1-16,0-1 0,0-25 16,0 25-16,0 1 15,-25-1-15,0 0 16,25 0-16,0 0 16,-25 0-16,1-24 0,24 24 15,-25 0 1,0 0-1</inkml:trace>
  <inkml:trace contextRef="#ctx0" brushRef="#br0" timeOffset="345913.2185">21580 5879 0,'0'0'0,"25"0"0,-25-25 31,0 50 47,0 0-62,0-1-16,0 1 16,0 0-16,0 0 0,0 0 15,0-1-15,0 51 0,0-50 16,0 24-16,0-24 0,0 0 15,0 49-15,0-49 0,0 0 16,0 0-16,0-1 0,0 1 16,0 25-16,0-25 0,0-1 15,0 1-15,0 0 16</inkml:trace>
  <inkml:trace contextRef="#ctx0" brushRef="#br0" timeOffset="346806.0929">22895 5978 0,'25'-25'0,"-50"25"46,25 25-30,-25-25-16,25 25 0,0 0 16,0-1-16,0 1 0,0 0 0,0 25 15,0-26-15,0 1 0,0 50 16,0-51-16,0 1 0,50 0 16,-26 0-16,1-25 0,25 25 15,-25-1-15,-1-24 0,1 0 16,0 0-16,25-24 0,-50-26 0,24 25 15,-24 0-15,0 1 0,0-1 16,0-50-16,0 51 0,0-1 16,0-25-16,-24 25 0,-26 1 15,25-1 1,0 25-16,25 25 16</inkml:trace>
  <inkml:trace contextRef="#ctx0" brushRef="#br0" timeOffset="347194.0924">23961 6152 0,'-24'-25'16,"-1"50"15,25-1-31,0 1 0,-25 0 0,25 0 16,0 0-16,0 24 0,0-24 15,0 0-15,25 0 0,-25-1 16,49 26-16,-24-50 0,0 0 15,0 25-15,0-25 0,24-25 16,-24 25-16,-25-50 16,25 50-16,-25-24 0,25-1 15,-25-50-15,0 51 0,0-1 16,0-25-16,0 25 0,-25-24 16,25 24-16</inkml:trace>
  <inkml:trace contextRef="#ctx0" brushRef="#br0" timeOffset="347477.3332">25028 6201 0,'0'25'31,"25"0"-15,-25 0-16,0-1 16,0 1-16,0 0 0,0 74 15,0-74-15,0 25 0,0-1 0,0-24 16,0 49-16,0-24 0,0-25 15,-25 0-15,25 24 0</inkml:trace>
  <inkml:trace contextRef="#ctx0" brushRef="#br0" timeOffset="348942.6758">21803 7243 0,'0'-25'0,"-24"25"16,-1 0 15,0 25-31,25 0 16,-25 24-16,25-24 0,0 0 0,0 25 15,-25-26-15,25 1 16,0 25-16,25-25 0,-25-1 16,25 1-16,0 0 0,0 0 15,24 0-15,-24-25 0,0 0 0,0 0 16,-1 0-16,26-25 0,-25 25 15,0-25-15,-25 0 0,24 0 16,-24 1-16,0-51 0,0 50 16,0 1-16,0-1 0,-24-25 15,24 25-15,-25 1 0,0 24 16,25-25-16,25 50 31</inkml:trace>
  <inkml:trace contextRef="#ctx0" brushRef="#br0" timeOffset="349289.8485">22994 7342 0,'0'0'0,"-25"0"16,-24 0-16,24 0 15,0 0 1,25 25 0,0 25-16,-25-26 0,25 1 15,0 0-15,0 0 16,50 0-16,-25-1 0,-1 1 0,1-25 16,0 0-16,49 0 0,-49 0 15,0 0-15,0-25 0,0 25 16,-1-24-16,1-26 0,-25 25 15,0 0-15,0-24 0,0 24 16,0 0-16,-25-24 0,1 24 16,24 0-16,-25 25 0,25-25 0,0 50 31,25-25-31</inkml:trace>
  <inkml:trace contextRef="#ctx0" brushRef="#br0" timeOffset="349569.6296">23986 7367 0,'0'0'0,"0"50"47,0-26-47,0 1 0,0 0 15,0 0-15,0 24 16,-25-24-16,25 0 0,0 0 16,0 0-16,0-1 0,0 1 15</inkml:trace>
  <inkml:trace contextRef="#ctx0" brushRef="#br0" timeOffset="349949.7274">24854 7417 0,'0'0'0,"0"-25"0,0 50 47,0 24-47,0-24 16,0 0-16,0 0 0,0-1 0,0 26 16,-25 0-16,25-26 15,-24 1-15,24 0 0</inkml:trace>
  <inkml:trace contextRef="#ctx0" brushRef="#br0" timeOffset="351081.189">21927 8210 0,'-24'0'0,"-26"0"16,25 50-1,0-25-15,1 24 16,24-24-16,0 0 16,0 0-16,0 0 0,0-1 0,0 26 15,24-25-15,-24 0 0,25-25 16,0 24-16,25-24 0,-1 0 15,-24 0-15,0 0 0,0-24 16,-1-1-16,1-25 0,0 25 16,-25 1-16,0-1 0,0 0 15,0-25-15,-25 1 0,25-1 16,-25 25-16,25 1 0,-24-1 0,24 0 16,-25 25-16,25 25 15,0 24 1</inkml:trace>
  <inkml:trace contextRef="#ctx0" brushRef="#br0" timeOffset="351660.8809">23143 8359 0,'0'0'0,"-25"0"16,25 25-1,0 0 1,0 0 0,0-1-1,0 1 1,0 0-1,0 0-15,25 0 16,-25-1-16,0 1 0,25 0 16,-1 0-16,1 0 15,0-25-15,0 0 0,0 0 16,-1-25-16,1 0 16,-25 0-16,25 0 0,-25 1 15,0-51-15,25 50 0,-25 1 16,0-26-16,0 25 15,-25 0-15,-25-24 0,26 24 0,-1 0 16,0 25-16,0 0 16,0 0-16,25 25 15,0 0-15,0 0 16,0-1-16</inkml:trace>
  <inkml:trace contextRef="#ctx0" brushRef="#br0" timeOffset="352022.9979">24011 8359 0,'0'0'0,"-25"0"16,0 0-16,1 0 15,24 25-15,-25-25 0,25 25 0,0 0 16,-25-1-16,25 1 16,0 0-16,25 0 0,-25 0 15,25-1-15,-1 1 0,1-25 16,-25 25-16,50-25 0,-25 0 16,-1 0-16,1 0 0,0 0 15,0-25-15,0 0 0,-25 1 16,24-1-16,-24 0 0,0 0 15,0-24-15,0 24 0,0 0 16,0 0-16,-24 25 0,24-25 16,-25 1-16</inkml:trace>
  <inkml:trace contextRef="#ctx0" brushRef="#br0" timeOffset="352317.2986">24730 8409 0,'-25'0'16,"1"25"0,-1-1-16,25 1 0,0 0 15,25 25 1,-25-26-16,49-24 15,-24 25-15,0 0 0,24-25 0,-24 0 16,0 0-16,0 0 0,0-25 16,0 25-16,-1-49 0,-24 24 15,0 0-15,0 0 0,-49 0 16,24 1-16,-25-26 0,1 25 16,-1 0-16,0 25 0,-24-24 15,-75 24-15</inkml:trace>
  <inkml:trace contextRef="#ctx0" brushRef="#br0" timeOffset="352808.1265">22076 9079 0,'0'0'0,"0"24"31,0 1-15,0 0-16,0 25 16,-25-1-16,25-24 0,0 0 15,0 0-15,0-1 0,-24 26 16,24-25-16,0 0 0,0-1 16,24 1-16</inkml:trace>
  <inkml:trace contextRef="#ctx0" brushRef="#br0" timeOffset="353180.2442">23093 9178 0,'25'0'16,"-25"25"0,-25-1-16,0-24 15,25 25-15,-24 0 0,24 0 0,-25 0 16,25 24-16,0-24 0,0 0 16,0 0-16,49-1 15,-24-24-15,0 25 0,0-25 16,0 0-16,-1-49 0,26 24 0,-25 0 15,0 0-15,-1 0 16,-24 1-16,0-26 0,0 0 16,0 26-16,0-1 0,-24 0 15,-1 0-15,0 25 0,0 0 16,25 25 0</inkml:trace>
  <inkml:trace contextRef="#ctx0" brushRef="#br0" timeOffset="353480.5318">23812 9227 0,'0'0'0,"25"0"0,-50 0 16,1 0-1,24 25-15,-25 25 0,0-50 16,25 25-16,0-1 0,0 1 15,0 0-15,25 0 0,0-25 16,-1 25-16,1-25 0,0 0 16,25 0-16,-25-25 0,-1 25 15,1-50-15,0 50 0,0-25 0,-25-24 16,0-1-16,0 25 16,0 1-16,0-1 0,-25 0 15,0 0-15,0 0 0,1 25 16,24 25-1</inkml:trace>
  <inkml:trace contextRef="#ctx0" brushRef="#br0" timeOffset="353784.8043">24656 9302 0,'0'0'0,"0"25"16,0-1-1,-25 1-15,25 0 16,0 25-16,25-50 16,-25 24-16,49-24 0,-24 25 15,0-25-15,25 0 0,-26 0 16,1 0-16,0-25 0,25 25 15,-25-49-15,-1 24 0,-24 0 16,25 0-16,-25-24 0,0 24 16,-25-25-16,1 26 0,-1-1 15,-25 0-15,25 0 0,-24 0 16,-51 25-16</inkml:trace>
  <inkml:trace contextRef="#ctx0" brushRef="#br0" timeOffset="355627.1617">21307 9252 0,'0'25'0,"0"-50"110,0 0-79,0 1-16,0-1-15,25 0 16,-25 0-16,25 25 0,-25-25 16,25 25-16,-1-24 0,-24-1 15,25 25-15,0-25 0,0 0 16,0 0-16,-1 0 16,1 25-16,-25-24 15,25 24-15,0-25 0,0 25 0,-1-25 16,1 25-16,0 0 0,25-25 15,-25 0-15,-1 25 16,1 0-16,25-24 0,-1 24 0,-24-25 16,0 25-16,0 0 0,0 0 15,-1-25-15,26 25 0,-25 0 16,0 0-16,-1 0 0,26 0 16,-25 0-1,0 0-15,-1 0 16,1 25-16,0-25 0,0 0 15,0 0-15,-25 25 0,49-25 16,-49 24-16,25-24 0,0 25 0,0-25 16,-1 50-16,1-25 15,-25-1 1,25 26-16,0-50 0,-25 25 16,25 0-16,-1 0 15,1 24-15,-25-24 0,25 0 16,0 0-16,0 24 15,-25-24-15,0 0 0,25 0 16,-25-1-16,0 26 16,0-25-16,0 0 0,0-1 15,0 26-15,0-25 0,0 0 16,0-1-16,0 1 0,0 0 16,0 25-16,-25-26 15,25 1-15,0 0 0,-25 0 16,25 0-16,0-1 0,0 1 15,25-25-15,0-25 16,-25-24 0</inkml:trace>
  <inkml:trace contextRef="#ctx0" brushRef="#br0" timeOffset="356862.8076">20762 5953 0,'24'0'47,"-24"25"-47,0 0 16,25-25-16,-25 25 0,0-1 15,0 1 1,0 0-16,0 0 16,25 0-16,-25-1 0,0 1 15,0 0-15,0 0 0,0 0 16,25 24-16,0-24 0,-25 0 16,24-25-16,-24 25 0,25-1 15,0 26-15,0-25 0,-25 0 16,25-25-16,-1 24 0,-24 1 15,50 0-15,-25 0 0,0 0 16,-1-25-16,1 24 16,0 1-16,0-25 0,0 0 15,-1 0-15,1 25 0,25-25 16,-25 0-16,-1 0 0,1 0 16,0 0-16,0 25 0,0-25 15,-1 0-15,1 0 0,0 0 16,0 0-16,0 0 0,-1 0 15,26 0 1,-25-25-16,0 25 16,0 0-16,-1 0 15,-24-25-15,25 25 0,0 0 16,0 0-16,0-25 0,-1 25 16,1-24-16,0-1 0,0 25 15,0-25-15,-1 0 0,1 0 16,0 1-1,-25-1-15,25 0 0,-25 0 16,0 0-16,25 25 0,-1-74 16,1 49-16,0-24 0,-25 24 0,25-25 15,24-24-15,-24 49 16,-25-25-16,25 26 0,-25-1 16,25 0-16,-25-25 0,25 50 15,-25-24-15,0-1 0,0 0 16,-25 25-1,0 0 1</inkml:trace>
  <inkml:trace contextRef="#ctx0" brushRef="#br0" timeOffset="358301.089">21382 5531 0,'0'0'0,"0"-24"16,0-1-16,24 0 15,-24 0-15,0 0 16,25 25-16,-25-24 0,25 24 15,-25-25-15,25 25 0,0 0 16,-1 0-16,26 0 16,-50 25-16,50-25 0,-26 24 15,1 1-15,25 0 0,24 0 16,-49 24-16,25-24 0,-25 0 16,-1 0-16,51 49 0,-50-49 15,-1 0-15,1 24 0,-25-24 16,25 0-16,0 50 0,0-51 15,-25 26-15,0-25 0,0 0 16,24 49-16,-24-24 0,0-1 16,0-24-16,0 25 0,0-1 0,-24 26 15,-1-26-15,25 1 0,-25-25 16,25 24-16,-74 26 0,49-51 16,0 1-16,-25 0 0,1 0 15,-1 24-15,-24-24 0,24 0 16,0 0-16,1 0 0,-1 0 15,-49 24-15,74-49 0,-24 25 16,-1 0-16,0-25 0,1 25 0,-26-25 16,26 24-16,24-24 15,0 0-15,0 0 0,1 0 16,-1-24-16,25-1 0</inkml:trace>
  <inkml:trace contextRef="#ctx0" brushRef="#br0" timeOffset="359309.1263">25226 5804 0,'-24'-25'0,"-1"25"15,25-24 1,-25 24-16,0 0 16,0 0-1,1 0 1,-1 24-1,0 1-15,0-25 16,0 0-16,25 25 0,-49 0 16,24-25-16,0 25 0,0 0 15,0-1-15,1 1 0,-26 25 16,25-25-16,0-1 0,1 1 0,-1 0 16,-25 25-16,25-1 15,1-24-15,24 0 0,-25 0 0,25 24 16,-25 1-16,25-1 15,0-24-15,0 0 0,0 25 0,-25-1 16,25-24-16,0 0 0,25 0 16,-25-1-16,50 1 0,-26 25 15,1-25-15,25-1 0,-25 1 16,-1 0-16,51 25 0,-26-25 16,-24-1-16,25 1 0,-25 0 15,24-25-15,26 50 0,-26-50 0,-24 24 16,25 1-16,-1-25 0,26 25 15,-50-25-15,24 0 16,-24 0-16,25 0 0,-26 0 0,26 0 16,-25 0-16,-25-25 0,25 25 15,-1 0-15,-24-25 16,0 1 0</inkml:trace>
  <inkml:trace contextRef="#ctx0" brushRef="#br0" timeOffset="365406.7518">15304 5308 0,'-24'0'0,"-1"0"31,0 25 47,25 0-47,-25-25-31,25 25 16,-25-25-16,1 24 16,24 1-16,-25-25 15,25 25-15,0 0 16,-25 0-16,25-1 15,-25 1-15,25 0 16,0 0-16,0 0 0,0-1 0,-25-24 16,25 25-16,0 25 0,-24-50 15,24 25-15,0-1 16,0 1-16,-25 25 16,25-25-16,0 0 15,0 24-15,-25-49 0,25 25 16,0 0-16,0 0 0,0 24 15,0-24 1,0 0-16,0 0 0,0-1 16,0 26-16,0-25 0,0 0 15,0-1-15,0 1 0,0 25 16,0-25-16,0-1 0,0 1 16,0 0-16,0 0 0,0 24 15,0-24-15,0 0 16,25 0-16,-25 0 0,25 24 15,-25-24-15,0 0 0,0 0 16,24-1-16,-24 1 0,0 0 16,0 0-16,25-25 0,-25 25 15,25 24-15,-25-24 16,25 0-16,-25 0 0,25-25 16,-1 49-16,-24-24 0,25-25 15,-25 25-15,25 0 0,-25 0 16,0-1-16,0 1 0,25 0 15,0 0-15,-1 0 16,1-25-16,0 24 16,25-24-16,-25 25 0,49 0 15,-49 0-15,0-25 0,-1 25 0,1-25 16,25 24-16,-25 1 16,-1-25-1,1 25-15,0-25 0,0 0 0,0 0 16,24 0-16,-24 25 0,0-25 15,49 0-15,-24 0 0,-1 0 0,-24 25 16,25-25-16,24 24 0,-49-24 16,25 0-16,-26 25 0,26-25 15,-25 0-15,25 25 16,-1-25-16,-24 0 0,0 0 16,24 25-16,51 0 0,-51-25 15,-24 0-15,25 0 0,-1 0 16,26 24-16,-51-24 0,1 0 15,0 0-15,0 0 0,0 0 16,-1 0-16,1 0 0,-25-24 16,-25-1-1,1 0-15</inkml:trace>
  <inkml:trace contextRef="#ctx0" brushRef="#br0" timeOffset="365879.6748">16123 6176 0,'0'0'0,"0"-24"16,0 48 15,0 1-31,0 0 16,0 0-16,-25 49 0,25-49 15,0 0-15,0 24 16,0 1-16,0-25 0,-25 49 16,25-24-16,0-1 0,0 1 0,0-25 15,0 49-15,0-24 0,0-25 16,0 0-16,0 24 0,-24-24 15,24 0-15,0 0 0,-25-25 32</inkml:trace>
  <inkml:trace contextRef="#ctx0" brushRef="#br0" timeOffset="387209.8837">14163 14064 0,'0'25'47,"0"0"-47,25-25 0,-25 25 16,0-1-16,0 26 15,0-25-15,0 24 0,-25-24 16,25 0-16,-24 50 0,24-26 16,0-24-16,-25 25 0,25-26 15,0 1-15,-25 50 0,25-51 0,0 1 16,-25 0-16,25 0 15,0 0-15,-25-25 0,25-25 32,0 0-17,0 0-15,0 0 0,0-24 16,0 24-16,25-25 0,-25 1 16,25-1-16,-25 1 0,25-51 15,0 51-15,-25-1 0,0 25 16,24-24-16,1-1 0,-25 25 0,25 25 15,-25-25-15,25 25 0,-25-24 16,49 24-16,-24 0 16,0 0-16,-25 24 0,25-24 15,0 25-15,0 0 0,-25 0 16,0 0-16,0-1 0,0 26 16,-25-25-16,0 0 0,25-1 15,-25 1-15,0 0 0,-24 25 16,24-25-16,0-25 0,25 24 15,-25-24-15,50 0 32,0-24-32,0 24 0,-1-25 15,1 25-15,0 0 0,0 0 16,49 0-16,-49 0 0,0 0 16,0 25-16,0-25 0,-1 49 15,-24-24-15,25 0 0,-25 24 16,0-24-16,-25 0 0,-24 25 15,24-26-15,0 26 0,0-50 0,1 25 16,-26 24-16,25-49 16,0 0-16,25 25 0,-25-25 15,1 0-15,-1 0 0,0 0 16,25-25 0,0 1-16,0-1 0,0 0 15,25 0-15,-25 0 0</inkml:trace>
  <inkml:trace contextRef="#ctx0" brushRef="#br0" timeOffset="387457.2913">14982 13593 0,'0'25'16,"0"24"-16,-25-24 15,25 0-15,-25 0 0,1 49 16,-1-49-16,25 25 0,-25-26 0,0 1 16,25 25-16,-25-25 15,25-1-15</inkml:trace>
  <inkml:trace contextRef="#ctx0" brushRef="#br0" timeOffset="390682.678">15280 14039 0,'0'-24'16,"0"-1"-16,24 25 62,-24 25-46,0-1-1,0 1-15,-24 0 0,24 0 0,-25 0 16,25-1-16,0 51 16,-25-50-16,25-1 0,0 26 15,0-25-15,-25 49 0,25-49 16,0 25-16,0-25 0,-25-1 0,25 26 15,0 0-15,0-26 0,-24 1 16,24 0 0,0-75-1,0 26 1,0-1-16,0 0 0,0 0 16</inkml:trace>
  <inkml:trace contextRef="#ctx0" brushRef="#br0" timeOffset="391034.612">15329 14039 0,'0'0'0,"0"-24"16,25-1-16,0 25 0,0-25 15,0 25 1,24 0 0,-24 25-16,0 0 15,0-1-15,-1 1 16,1 0-16,0 0 0,-25 0 0,25-1 15,-25 1-15,25 50 0,-1-51 16,-24 1-16,0 0 0,0 0 16,0 49-16,0-49 0,0 0 15,-24 0-15,24 0 0,0 24 16,-25-24-16,0 0 0,25 0 16,-25-1-16,0 1 0,1 0 15,-1 0-15,0-25 0,0 25 16,0-25-16,1 24 0,-26 1 15,25-25-15,0 25 0,0-25 16,1 0-16,-1 0 16,25-25-16,0 0 0,0 1 15,25-1-15</inkml:trace>
  <inkml:trace contextRef="#ctx0" brushRef="#br0" timeOffset="391326.716">16049 13618 0,'24'0'0,"-48"0"0,48-25 0,-24 50 31,0 24-15,0-24-16,0 0 0,0 0 16,0 0-16,0-1 0,-24 26 15,24-25-15</inkml:trace>
  <inkml:trace contextRef="#ctx0" brushRef="#br0" timeOffset="408664.1529">13692 6176 0,'25'0'203,"-25"25"-63,0 0-124,0 0-16,0 0 16,-25 24-16,25-24 15,0 0-15,0 0 0,0-1 0,0 1 16,-25 25-16,25-25 0,0-1 16,0 1-16,0 0 0,0 25 15,0-26 1,0 1-16,0 0 15,-24 0-15,24-50 32,0-25-17,0 26 1,0-1-16,0 0 16,0 0-16,0-24 0,0 24 0,0-25 15,0 25-15,0 1 0,24-26 16,-24 25-16,0-24 0,0 24 15,25 0-15,-25 0 16,0 0-16,0 1 16,0 48-1,0 26 1,0-25-16,0 0 16,0 24-16,0-24 0,0 49 15,0-49-15,0 0 0,0 0 16,0 24-16,0-24 0,0 25 15,0-25-15,0-1 0,-25 1 16,25 0-16,0-50 47,0 0-47,0 1 16,0-51-16,0 50 0,0-24 0,0 24 15,0-25-15,0 1 0,25-26 16,-25 51-16,25-1 0,-25 0 15,0 0-15,0 0 0,25 25 16,-25-24-16,0 48 16,0 26-1,0-25-15,-25 0 0,25 24 16,-25 26-16,25-26 0,0 1 0,-25-25 16,25 24-16,0-24 0,0 25 15,-24-26-15,24 1 16,0 0-16,0 0 15,0-50 1,0 0 0,0 0-16,0 1 15,24-51-15,1 50 0,-25-24 16,0-1-16,0 1 0,25-1 16,0-74-16,-25 99 0,25-24 15,-25-1-15,0 25 0,0-24 16,0 24-1,0 50 1,0 24-16,-25-24 0,25 0 16,-25 24-16,0 26 0,0-26 0,25 1 15,-24 0-15,24-26 0,-25 26 16,0 49-16,25-74 0,0 0 16,-25 24-16,25-24 0,0 0 15,-25 0-15,25-50 31,25 0-15,0-24-16,-25 24 0,25 0 16,0-25-16,-25 26 0,24-26 15,1-74-15,-25 74 16,25 1-16,-25-1 0,0 1 0,25-26 16,-25 50-16,0 1 0,0-1 15,0 0-15,0 50 31,0 0-31,-25-1 0,25 51 0,0-26 16,-25 1-16,25 0 0,-25-1 16,25 1-16,-24 24 0,24-24 0,0-25 15,-25-1-15,25 1 0,0 25 16,0-25 0,0-50-1,0 0-15,25 0 0,-25 0 16,0-24-16,24-26 0,-24 51 15,0-26-15,25 0 0,-25 1 16,0-1-16,25 1 0,-25-1 16,0 25-16,25 0 0,-25 1 15,0 48 1,0 51 0,-25-50-16,25 24 0,0-24 15,-25 25-15,0 49 16,25-74-16,0 24 0,0-24 15,-24 0-15,24 0 0,0 24 16,0-24-16,0-50 31,24 0-31</inkml:trace>
  <inkml:trace contextRef="#ctx0" brushRef="#br0" timeOffset="414082.1737">14114 5928 0,'0'-24'16,"0"-1"31,0 0-31,0 0-1,-25 0-15,25 0 16,-25 25-16,25-24 15,-25-1-15,1 25 0,24-25 16,-25 25-16,0-25 0,-25 0 16,26 1-1,-1 24-15,0 0 0,-25 0 16,26 0-16,-1 0 16,0 0-16,0 0 0,-24 0 0,24 0 15,0 0-15,0 24 16,0 1-16,1-25 0,-1 25 15,0-25-15,0 25 16,-24 0-16,24-25 0,25 24 16,-25-24-16,0 25 0,-24 0 15,49 0-15,-25 0 0,0-25 16,25 25-16,-25-1 0,0 1 16,0 0-16,25 0 0,0 0 15,-24-1-15,24 26 0,0-25 16,-25 0-16,25-1 0,0 1 0,0 0 15,-25 25-15,25-1 0,0-24 16,0 0-16,0 0 16,0 24-16,0-24 0,0 0 0,0 0 15,0 24-15,0-24 0,0 25 16,0-26-16,0 1 0,25 0 16,-25 0-16,25 24 0,-1-49 15,1 25-15,-25 0 0,25 0 0,0-25 16,0 50-16,0-50 15,-1 24-15,1 1 0,0-25 16,25 50-16,-26-50 0,1 25 16,0-25-16,0 24 0,0-24 0,24 25 15,-24 0-15,0-25 0,0 0 16,-1 25-16,1-25 0,0 0 16,0 0-16,0 25 0,-1-25 15,1 0-15,25 0 0,-25 0 16,-1 0-16,1 0 0,0 0 15,25 0-15,-26 0 0,1 0 16,0-25-16,0 25 0,0 0 16,-1-25-16,1 0 0,0 25 15,-25-25-15,25 25 0,24-24 16,-24-1-16,0 0 0,0 0 16,0 0-16,0 1 0,-1-1 15,-24 0-15,25 25 0,-25-25 16,25-25-16,0 26 0,-25-1 15,25 0-15,-25-25 16,24 1-16,-24 24 0,0 0 0,0 0 16,0 1-16,25-51 15,-25 50-15,0 1 0,0-1 16,0 0-16,0 0 0,0-49 16,0 49-16,-25 0 0,25-24 15,0 24-15,0-25 0,-24 25 0,24 1 16,-25-1-16,25 0 0,-25 25 15,0-50-15,25 26 0,-25 24 16,25-25-16,-24 0 0,24 0 16,-25 0-16,0 0 15,0 1-15,0-1 0,0 0 16,1 0-16,-1 0 0,0 25 16,0-24-16,0 24 15,1 0-15,24-25 0,-25 25 16,0 0-16,0 0 0,0 0 15,-24 0-15,-1 0 16,25 0-16,-24 25 0,-1-25 16,25 24-16,-24-24 15,-1 25-15,25-25 0,1 0 16,-1 25-16,-25 0 16,25-25-16,-24 25 15,24 24-15,0-49 0,0 50 16,-24-25-16,49 0 15,-25-25-15,0 49 0,0-24 16,25 0-16,-24 0 0,24-1 16,-25-24-16,25 50 0,0-25 15,-25 24-15,25 1 0,-25-25 16,25 24-16,0 1 16,0-25-16,0 24 15,0 1-15,0-25 0,0 0 16,0 24-16,25 1 15,-25-25-15,25 24 16,0-24-16,-1 0 0,1 0 16,25 24-16,-25-49 15,-1 25-15,1 0 0,0 0 0,0-25 16,0 25-16,-1-1 16,1-24-16,0 25 0,0-25 0,24 25 15,1 0-15,-25-25 16,24 25-16,-24-1 15,0-24-15,0 0 16,24 0-16,-24 25 0,25-25 16,-25 0-16,-1 0 15,1 0-15,0 0 0,0-25 0,0 25 16,-1 0-16,1-24 0,0 24 16,0-25-16,0 25 15,24-25 1,-49 0-16,25 25 0,0-25 15,0 1-15,0-1 0,-1 0 16,1 0-16,0 0 0,-25 0 16,50 1-16,-26-26 15,-24 25-15,25-24 16,0 24-16,-25 0 0,25-25 16,-25 1-16,0 24 15,0-25-15,0 26 16,0-1-16,0 0 0,-25 0 15,25 0-15,0 1 0,-25-1 16,25-25-16,-25 1 16,25 24-16,-24-25 0,-1 1 15,25 24-15,-25-25 16,-25 1-16,50 24 0,-24 0 16,-1 0-16,0 0 15,25 0-15,-25 1 16,-25-1-16,1 0 15,24 0-15,0 0 0,0 25 16,1-24-16,-1 24 16,0 0-16,0-25 0,0 25 15,1 0-15,-26 0 16,25 0-16,0 0 16,-24 0-16,24 0 0,0 0 15,0 0-15,1 0 0,-26 25 16,0-25-16,26 24 15,-1-24-15,0 0 0,-49 25 16,49 0-16,-25 0 16,1 0-16,24-1 15,0 1-15,0-25 0,0 25 0,25 0 16,-24-25-16,-1 25 16,25 0-16,-50-1 0,50 26 15,-25-25-15,0 0 16,25-1-16,0 1 0,-24 0 0,24 0 15,0 0-15,-25 24 0,25-24 16,0 25-16,0-1 16,0-24-16,0 49 15,0-24-15,0-25 0,25 24 16,-25 26-16,0-50 16,24-1-16,1 26 0,0 0 15,0-26-15,0 1 16,24 25-16,-24-50 0,0 50 15,25-26 1,-26-24-16,1 25 0,0 0 16,0-25-16,0 25 0,-1-25 0,1 0 15,0 25-15,0-25 0,0 0 16,24 24-16,1-24 16,-25 0-16,24 0 15,-24 0-15,0 0 0,24 0 16,-24 0-16,0 0 0,0 0 15,24 0-15,-49-24 0,25 24 16,0-25-16,0 25 0,0-25 16,-1 25-16,-24-25 0,50 0 15,0-24 1,-50 24-16,49 0 0,-24-25 16,0 26-16,0-1 0,0 0 15,-1 0-15,-24 0 0,25 1 16,-25-1-16,25 0 15,0-25-15,0 1 16,-1-26-16,-24 26 16,0-1-16,0 25 15,0-24-15,0-1 16,0 25-16,0 1 0,-24-26 16,24 25-16,0 0 0,0 1 15,-25 24-15,0-25 0,25 0 0,-25 0 16,0-24-16,1-1 15,-1 25-15,0-25 16,0 1-16,0 49 0,0-50 16,1 25-16,-1 1 15,0 24-15,-25-25 16,50 0-16,-49 25 16,24-25-16,-25 25 15,26 0 1,-1 0-16,-25 0 0,25 0 15,1 0-15,-1 0 16,0 25-16,0-25 0,0 25 16,-24-25-16,24 25 15,0-25-15,-24 24 16,24-24-16,0 0 0,-25 25 16,26 0-16,-1-25 15,-25 25-15,50 0 16,-25-1-16,1-24 0,24 25 0,-25 0 15,0 0-15,0 25 16,0-26-16,1 1 16,24 25-16,-25-25 15,25-1-15,-25 1 16,25 25-16,-25-25 0,25-1 0,0 26 16,0-25-16,0 0 0,-25-1 15,25 26-15,0 0 16,0-1-16,0-24 0,0 25 15,25-1-15,0 1 16,-25-1 0,25-24-16,0 0 15,-25 0-15,0 0 0,24-25 16,-24 24-16,25 1 0,0 0 16,0 0-16,24 0 15,-24 0-15,25-1 16,-1-24-16,-24 25 0,25 0 15,-1-25-15,-24 0 16,0 25-16,25-25 0,-26 0 16,1 25-16,25-25 15,-25 0-15,-1 0 16,1 0-16,25 0 0,-25 0 16,-25-25-16,49 0 0,-24 25 15,0-25-15,0 25 16,-1-25-16,1 1 15,0 24-15,25-50 0,-1 25 16,-24 0-16,0-24 16,25 24-16,-50 0 0,24 0 15,1-24-15,-25 24 16,25 0-16,0-25 0,-25 26 16,25-1-16,-25 0 0,0 0 15,24 0-15,-24 1 0,0-26 0,25 0 16,-25 1-16,0 24 15,0-25-15,-25 26 16,25-1-16,-24 0 0,-1-25 16,0 26-16,25-1 0,-25 0 15,0 25-15,25-25 0,-24 0 16,24 1-16,-50-1 0,25-25 16,0 50-16,0-50 15,-24 26-15,49-1 16,-50 0-16,1 0 15,49 0-15,-25 25 0,-25-24 16,25 24-16,25-25 0,-24 25 0,-1-25 16,0 25-16,0 0 15,-24 0-15,-1 0 16,25 0-16,0 0 16,-24 25-16,24-25 0,-25 0 15,1 25-15,24-25 16,25 24-16,-50 1 0,26 0 15,-1-25-15,0 50 16,-25-26-16,50 1 16,-24 0-16,-1 25 15,0-50-15,0 25 0,0 24 0,25-24 16,-24 0-16,24 0 0,0-1 16,-25 1-16,25 0 0,0 0 15,-25 24-15,25 1 16,0-25-16,0 49 15,-25-24-15,25-25 0,0 49 16,0-24-16,0-26 16,0 1-16,0 25 0,0-1 15,25-24-15,-25 25 16,25-1-16,0-24 16,-1 25-16,1-25 0,0 0 15,-25-1-15,50 26 0,-26-50 16,-24 25-16,25 0 0,0-25 15,0 24-15,0-24 0,24 25 16,1 0-16,-1-25 16,-24 0-16,25 25 15,-25-25-15,-1 0 0,26 0 16,-25 0 0,0 0-16,-1 0 0,26 0 0,-25-25 15,0 25-15,-1 0 0,1-25 16,0 25-16,0-25 15,24 1-15,1-1 0,-50 0 16,50 0-16,-1-24 16,-24 24-16,25-25 15,-25 25 1,-1 0-16,-24 1 0,25-1 0,-25 0 16,25 0-16,0 0 0,-25-24 15,0-1-15,25 1 16,-25-26-16,0 50 15,0-49-15,0 0 16,0 49-16,0-25 0,0 1 16,-25 24-16,25 0 0,-25 0 0,25 0 15,-25 1-15,25-1 0,-49 0 16,24 25-16,0-25 16,0 25-16,0 0 0,-24 0 15</inkml:trace>
  <inkml:trace contextRef="#ctx0" brushRef="#br0" timeOffset="414862.8276">13891 6028 0,'-25'0'0,"25"-25"0,0 0 31,0 50 16,-25 0-31,25-1-16,0 1 0,-25 25 15,0-1-15,1-24 16,24 25-16,-25-25 0,25 24 16,-25 1-16,25-1 0,-25-24 15,25 0-15,-25 0 0,25 24 16,0-24-16,0 0 0,-24-25 16,24 25-16,0-75 15,0 1 1,0 24-16,0 0 15,0 0-15,0-24 0,0 24 16,24-50-16,-24 26 0,0-1 0,0 25 16,0-24-16,25-1 0,0 25 15,-25 1-15,0-1 0,-25 50 32,25-1-32,-25 1 15,1 25-15,24-1 0,0-24 16,-25 25-16,0-1 0,25 1 15,-25 24-15,0-24 0,25 0 16,0-26-16,0 1 0,0 0 16,0 0-16,0 0 15,0-50 1,0 0-16,0-25 0,0 1 16,25-26-16,0 26 0,-25-1 15,25 1-15,-25-1 0,25 0 16,-25-24-16,24 49 0,-24 0 15,0 1-15,0 48 16,0 1 0,0 0-16,0 25 0,0 24 0,0-49 15,-24 24-15,24 1 16,-25-25-16,25 49 0,0-49 16,0 0-16,0 0 0,0-1 15,0 1-15,0-50 31</inkml:trace>
  <inkml:trace contextRef="#ctx0" brushRef="#br0" timeOffset="432411.9378">13047 6424 0,'-25'0'93,"1"0"-77,-26 0-16,25 0 16,-24 0-16,24 0 15,-25 0-15,1 0 0,24-24 16,-25 24-16,25 0 0,-24-25 16,-50 25-16,49 0 0,0-25 15,1 25-15,-26 0 0,-49-25 16,75 25-16,-26 0 0,1 0 0,24-25 15,-24 25-15,-50-24 0,49 24 16,1-25-16,0 25 0,-1 0 16,1-25-16,-100 0 0,100 25 15,-26 0-15,1-25 16,0 25-16,-75-24 0,75 24 0,25-25 16,-25 25-16,-1 0 0,26-25 15,-100 25-15,75 0 0,25-25 16,-1 25-16,-24 0 0,-50-25 15,75 25-15,-1 0 0,-24 0 16,25-24-16,-1 24 0,-49 0 16,50 0-16,-1-25 0,26 25 15,-1 0-15,1 0 0,-51 0 16,76-25-16,-26 25 0,25 0 16,0 0-16,1 0 0,-1 0 15,0 0-15,0 0 0,0 25 16,1-25-16,-1 0 0,0 0 15,0 0-15,0 0 0,1 25 16,-1-25-16,0 0 0,0 0 16,0 0-16,1 0 0,-1 0 15,0 0-15,0 0 0,25 24 16,-25-24-16,0 0 0,1 0 0,-1 0 16,0 0-1,25-24 16,25-1-15,0 0 0,-1 0-16,-24 0 15,25 1-15,0-1 16,-25 0 0,0 0-1,-25 25 16,0 25-31,1-25 16,-1 25-16,-25 24 0,25-24 16,1 0-16,-26 0 0,25 0 15,-24-1-15,24 1 0,0 0 16,25 0-16,-25 0 0,0-25 16,25 49-16,0-24 0,0 0 15,0 0 1,0-1-16,50-24 0,-50 25 15,50-25-15,-26 0 0,26 0 16,0 0-16,-1 0 0,-24-25 0,25 25 16,-26-24-16,26 24 15</inkml:trace>
  <inkml:trace contextRef="#ctx0" brushRef="#br0" timeOffset="433496.1939">18479 8657 0,'0'0'0,"0"-25"0,0 50 32,-24 0-17,24-1-15,0 1 16,-25 0-16,25 25 0,-25-26 16,25 1-16,-25 0 0,25 25 0,-49-1 15,49 1-15,-25-25 0,0 0 16,25-1-16,-25 26 0,25-25 15,-25-25-15,25 25 0,25-50 32,0 0-17,0-25-15,-25 1 16,25 24-16,-1 0 0,-24-25 16,50-24-16,-25 24 0,-25 26 15,25-1-15,-1-25 0,1 25 16,0 1-16,-25 48 15,0 26 1,0-25-16,0 0 0,0-1 16,0 26-16,0 24 15,0-49-15,0 0 0,0 25 16,0-25-16,0-1 0,0 26 0,0-25 16,0 0-16,-25-1 0,0 1 15,1-25 1,-1-25-1,0-24-15</inkml:trace>
  <inkml:trace contextRef="#ctx0" brushRef="#br0" timeOffset="433594.957">18331 9054 0,'0'-25'15,"0"50"-15,24-75 16,1 50-16,-25-25 16,25 25-16,0 0 0,0 0 15,-1-25-15,1 25 0</inkml:trace>
  <inkml:trace contextRef="#ctx0" brushRef="#br0" timeOffset="433795.5437">18752 8657 0,'0'0'0,"25"0"0,0 25 31,-25-1-16,0 26-15,0-25 16,0 0-16,0-1 0,-25 1 16,25 0-16,-25 0 0,25 0 0,0-1 15</inkml:trace>
  <inkml:trace contextRef="#ctx0" brushRef="#br0" timeOffset="434343.7511">18976 8979 0,'0'25'31,"0"25"-31,0-25 16,0 24-16,0 1 16,-25-25-16,25-1 0,-25 1 15,0 0-15,25 25 0,-25-26 16,25 1-16,0 0 15,0-50 1,0 0-16,0 1 0,25-26 16,0 0-16,-25 26 0,0-1 15,0-25-15,25 25 0,0-24 16,-25-1-16,24 25 0,1 0 16,0 1-1,0 24-15,0 0 16,-1 24-16,-24 1 15,0 0-15,0 0 0,0 0 16,-49 0-16,49-1 16,-25-24-16,0 25 0,0-25 15,1 25-15,48-25 32,-24-25-17,25 25-15,0 0 0,0 0 16,0 0-16,-1 0 0,1 0 0,0 25 15,0 0-15,-25 0 16,0-1-16,0 1 0,-25 0 16,0-25-16,0 0 15,1 0-15,-1 0 16,-25 0-16,25 0 16,25-50-1,0 1-15</inkml:trace>
  <inkml:trace contextRef="#ctx0" brushRef="#br0" timeOffset="434531.3005">19447 8731 0,'0'0'0,"25"0"0,-25 25 31,0 25-31,0-26 15,0 1-15,0 0 0,0 0 16,-25 0-16,0-1 0,0 1 16</inkml:trace>
  <inkml:trace contextRef="#ctx0" brushRef="#br0" timeOffset="435842.9777">19918 8930 0,'0'-25'16,"-25"25"-16,1 0 47,24 25-47,-25-1 0,0 1 15,25 0-15,-25-25 0,25 25 16,-25 25-16,25-26 16,-24 1-16,24 0 15,0 0-15,0 24 0,24-24 16,26 0-16,-25 0 0,0-25 16,24 25-16,-24-25 0,0 0 15,0 0-15</inkml:trace>
  <inkml:trace contextRef="#ctx0" brushRef="#br0" timeOffset="436256.9929">20265 8979 0,'0'0'0,"0"-25"0,25 25 0,-25 25 47,-25 0-47,25 25 0,-24-25 0,24-1 16,0 1-16,0 25 0,0-25 15,-25 49-15,25-24 0,0-26 16,0 1-16,0 0 0,0 25 16,0-75-1,0 0 1,0 0-16,0-24 0,0 24 0,0-25 16,0 1-16,25-26 0,-1 26 15,-24 24-15,0-25 0,25 25 16,0-24-16,0 24 15,0 0-15,-1 25 16,1 0-16,0 0 0,0 0 16,-25 25-16,25-25 0,-1 25 15,1 24-15,-25 1 0,0-25 16,0 0-16,0-1 0,-25 26 16,1-25-16,-1 0 0,0-1 15,-25 1-15,26 0 0,-51 0 0,50-25 16,1 0-16,-1 0 15,0 0-15,25-25 0,-25 0 16</inkml:trace>
  <inkml:trace contextRef="#ctx0" brushRef="#br0" timeOffset="436890.4977">20836 8830 0,'0'0'0,"0"-24"0,0-1 16,0 0-16,0 0 0,0 0 0,0-24 16,-25 24-16,25 0 0,-25 0 15,25 1-15,-49-51 0,24 50 16,-25-24-16,25 24 0,-24 0 16,-75-24-16,49 24 0,1-25 15,0 25-15,-1 1 0,1-1 16,-100-25-16,100 1 0,-25 24 15,24 25-15,1-25 0,-1 0 16,-98 25-16,123-25 0,-24 25 16,-1 0-16,1 0 0,-50 25 15,49 0-15,26 0 0,-26 0 0,26-1 16,-26 1-16,-49 25 0,75-1 16,-1-24-16,-24 25 0,24-25 15,-24 74-15,49-50 0,-25 26 16,25-26-16,1 26 15,-1 49-15,0-75 0,25 26 0,0-26 16,0 26-16,0-25 0,25 74 0,0-75 16,24 26-16,-24-26 15,0 1-15,49 74 0,-24-75 16,-1 1-16,1 0 0,0-1 16,-1 1-16,75 24 0,-74-24 0,24-1 15,1-24-15,-1 0 0,100 25 16,-100-25-16,25-1 15,1 1-15,-26 0 0,25-25 16,75 25-16,-100-25 0,26 0 0,-26 0 16,0-25-16,50-25 0,-74 26 15,0-1-15,24 0 0,-24-25 16,-1 25-16,26-74 0,-26 25 16,1 24-16,-25-24 0,24 24 15,1-74-15,-50 75 0,25-1 16,-25 0-16,0 1 0,0 24 15,-25-49-15,0 24 0,0 25 0,-24-24 16</inkml:trace>
  <inkml:trace contextRef="#ctx0" brushRef="#br0" timeOffset="456186.1578">10964 15453 0,'0'0'16,"-25"0"-16,0-24 0,0-1 15,0 25 1,50 0 15,0 0-31,0 0 0,49 25 16,-24-25-16,-1 0 0,1 0 15,25 24-15,-26-24 0,100 0 16,-75 25-16,1-25 0,-1 0 16,1 0-16,-26 0 0,50 0 15,-49 0-15,0 0 0,-26 0 16</inkml:trace>
  <inkml:trace contextRef="#ctx0" brushRef="#br0" timeOffset="456561.2769">15007 15974 0,'0'0'0,"-50"0"15,25-25-15,1 25 0,-51-24 16,50 24-16,1 0 0,98 24 31,-49 1-31,49 0 0,1-25 16,49 25-16,124 0 0,-99-25 0,24 0 15,1 24-15,-1 1 16</inkml:trace>
  <inkml:trace contextRef="#ctx0" brushRef="#br0" timeOffset="471242.5331">13841 6077 0,'0'0'0,"0"-25"0,25 25 0,24-24 16,-49-1-16,25 25 16,-25-25-16,25 25 0,-25-25 15,25 25-15,0-25 0,-25 1 16,-25 24 0,0 49-1,0-49-15,-24 25 0,-51 49 16,51-49-16,-26 25 0,26-25 15,-1 24-15,-49 26 0,49-51 0,26 1 16,-1 0-16,25 0 16,25-25-1,-1 0-15,1-25 0,25 25 0,-1-25 16,51-49-16,-26 24 0,0 25 16,-24-24-16,24 24 0,1-25 15,-26 26-15,-24-1 0,-50 25 16,-49 74-1,0-49-15,24 25 0,-24-1 16,-1 1-16,1-25 0,-75 99 0,75-100 16,24 26-16,0 0 0,1-26 15,24 26-15,50-50 16,24 0-16,1-25 16,0 0-16,74-49 0,-50 24 15,0 26-15,26-26 0,-26 0 0,-24 26 16,74-51-16,-100 50 0,1 25 15,0 0-15,-75 25 16,1 0-16,-1 0 0,-24 0 16,24 24-16,-49-24 0,-25 49 15,50-24-15,-1 0 0,26-26 0,-1 1 16,25 0-16,0 25 0,50-50 16,0-25-16,25 0 15,49-25-15,-25 1 0,-24 24 16,24-25-16,1 26 0,-26-26 15,50 0-15,-74 50 0,0 0 16,0 0-16,-25 25 16,-75 0-16,51 25 0,-26-26 15,25 1-15,-24 25 0,-1-1 16,25-24-16,25 0 0,0 0 16,50-25-16,-1-25 15,1 0-15,0 0 0,-1 1 0,-24-1 16</inkml:trace>
  <inkml:trace contextRef="#ctx0" brushRef="#br0" timeOffset="471654.0081">13940 6077 0,'0'-25'0,"0"1"0,0-1 15,-25 0 1,25 0-16,-24 25 16,-1 25-16,0-25 15,-25 74-15,26-49 0,-1 25 16,0-25-16,0 49 0,0-24 15,-24 49-15,24-25 0,0-24 16,25-1-16,0 26 0,50-1 16,-25-24-16,-1-25 0,26-1 15,-25 1-15,24-25 0,75 0 0,-74 0 16,24-25-16,-24-24 0,0-1 16,24-49-16,-49 49 0,0-24 15,-25 0-15,0-1 0,0 1 16,-75-25-16,50 49 0,1 0 15,-26 26-15,25-1 0,-24 25 16,24 0-16,0 49 0</inkml:trace>
  <inkml:trace contextRef="#ctx0" brushRef="#br0" timeOffset="475454.4593">19224 12179 0,'0'-25'0,"0"0"16,0 1-1,0 48 32,0 1-31,-25-25-16,25 25 0,0 25 15,0-25-15,0-1 0,-25 51 0,25-26 16,0-24-16,0 25 0,0-25 16,0 49-16,0-49 0,0 0 15,0-1-15,0 1 0</inkml:trace>
  <inkml:trace contextRef="#ctx0" brushRef="#br0" timeOffset="475814.3903">19918 12278 0,'25'0'15,"-25"-24"-15,0 48 16,0 1-1,0 0-15,-25 25 16,25-26-16,0 1 16,0 0-16,0 0 0,0 0 15,25 24-15,25-24 16,-26-25-16,26 0 16,-25 0-16,0-25 0,-1 0 0,1 25 15,-25-49-15,25-1 0,-25 25 16,0 1-16,0-1 0,-25-25 15,0 25-15,-24-24 0,24 49 16,-25-25-16,26 25 0,-1 0 16,0-25-16,0 25 0,25 25 15,0 0 1</inkml:trace>
  <inkml:trace contextRef="#ctx0" brushRef="#br0" timeOffset="477355.5247">21208 12254 0,'0'-25'16,"0"0"0,0 50 30,0 0-46,0-1 0,0 1 16,0 0-16,0 0 0,0 49 16,0-49-16,0 25 15,0-26-15,0 26 0,0-25 16,0 24-16,0-24 0,0 0 16,25-25-1,-25-25-15</inkml:trace>
  <inkml:trace contextRef="#ctx0" brushRef="#br0" timeOffset="477923.0739">22547 12353 0,'-24'0'0,"-26"0"16,25 25-16,0-25 0,1 0 15,-1 24-15,25 1 0,-25-25 16,0 50-16,25-25 0,0-1 16,0 1-16,0 0 15,0 0-15,25 24 0,-25-24 16,25-25-16,0 25 0,-1-25 0,26 0 16,0 0-16,-26-25 0,1 25 15,0-25-15,25 1 0,-26-51 16,1 50-16,-25-24 0,0 24 15,0-25-15,0 26 0,-49-26 16,24 25-16,0 0 0,-25 1 16,26 24-16,-26 0 0,0 0 0</inkml:trace>
  <inkml:trace contextRef="#ctx0" brushRef="#br0" timeOffset="478819.5164">19621 13320 0,'0'-25'16,"-25"25"-1,0 0 1,0 0-1,0 50-15,25-25 16,-25 0-16,1-1 0,24 1 16,-25 25-16,25-1 0,0-24 15,0 0-15,0 25 0,25-50 16,24 49-16,-24-49 0,0 0 16,0 0-16,24 0 0,-24-25 15,25-24-15,-25 24 0,-1 0 0,-24-24 16,0 24-16,0-25 0,0-24 15,-24 49-15,24-25 0,-25 26 16,0-1-16,0 0 16,0 25-16,1 0 0,24 25 15,49 0-15,-49-1 16</inkml:trace>
  <inkml:trace contextRef="#ctx0" brushRef="#br0" timeOffset="479117.7539">20191 13469 0,'0'-25'15,"0"0"-15,-25 25 16,0 25-16,1 0 16,24 0-16,-25 0 15,25-1-15,0 26 0,0-25 16,0 0-16,25-1 0,-1 1 15,26 0-15,-25-25 0,0 0 16,-1 0-16,26 0 0,-25 0 16,49-25-16,-49 0 0,0 1 15,0-1-15,-25 0 0,0 0 16,0-24-16,0 24 0,-25 0 0,25 0 16,-25 0-16,-25-24 0,26 49 31</inkml:trace>
  <inkml:trace contextRef="#ctx0" brushRef="#br0" timeOffset="479446.7083">21282 13618 0,'-24'-25'15,"24"0"-15,-25 0 0,0 25 16,0 0-16,0 0 0,1 0 16,-26 25-16,25-25 15,25 25-15,-25-25 0,25 25 16,0 24-16,0-24 16,25 0-16,0-25 0,0 25 15,49-25-15,-49 0 0,25 0 16,-26 0-16,26 0 0,0 0 15,-26-50-15,1 25 0,0 1 0,-25-1 16,0 0-16,0-25 0,0 26 16,-25-1-16,0 0 15,25 0-15,-24 25 0</inkml:trace>
  <inkml:trace contextRef="#ctx0" brushRef="#br0" timeOffset="479703.2562">22374 13494 0,'0'0'16,"0"-25"-16,-50 25 0,25-25 16,1 25-16,-1 0 15,25 50-15,0-25 16,0-1-16,0 1 0,25 0 15,-1 0-15,26 24 0,0-24 16,-1-25-16,1 25 0,-1-25 16,26 0-16,-50 0 0,-1-25 15,1 0-15,-25 1 0,0-1 16,-49-25-16,-1 25 0,0 1 0</inkml:trace>
  <inkml:trace contextRef="#ctx0" brushRef="#br0" timeOffset="480196.0627">19323 14312 0,'0'0'0,"0"25"16,0 0 0,0 0-16,0 0 15,0-1-15,0 1 16,0 0-16,25 0 0,24 0 16,-24-25-16,0 24 15,24-24-15,-24 0 0,0 0 16,0-49-16,25 24 0,-50 0 15,24 0-15,-24-24 0,0 24 16,0-74-16,-49 74 0,49-25 16,-25 25-16,0 1 0,0-1 15,0 25-15,25 25 16</inkml:trace>
  <inkml:trace contextRef="#ctx0" brushRef="#br0" timeOffset="480494.3051">20315 14287 0,'-25'0'16,"-24"25"-1,49 0-15,-25 0 0,25 0 16,-25 0-16,25-1 0,25 1 16,-25 0-16,49-25 15,-24 25-15,25-25 0,24 0 0,-49 0 16,0-25-16,0 25 0,-1-25 0,26-24 16,-50 24-16,0-25 15,0 25-15,0 0 0,-25-24 16,-24-1-16</inkml:trace>
  <inkml:trace contextRef="#ctx0" brushRef="#br0" timeOffset="480847.4017">21258 14312 0,'0'0'0,"-25"0"0,0 0 15,0 0-15,25 25 16,-25-25-16,25 25 16,0 0-16,0 24 15,0-24-15,0 0 16,25 0-16,0-25 15,0 0-15,0 0 16,-1 0-16,26 0 0,-25-50 0,0 25 16,-1 1-16,1-1 15,-25-25-15,0 25 0,0 0 16,-25 1-16,25-1 0,-24 0 16,-1-25-16,0 50 15</inkml:trace>
  <inkml:trace contextRef="#ctx0" brushRef="#br0" timeOffset="481119.7108">22101 14387 0,'0'0'0,"25"-25"0,0 25 15,-25 25 16,0 0-31,0-1 0,0 1 16,0 0-16,0 0 0,24 0 16,26-1-16,-25-24 15,0 0-15,24 0 0,-24-24 16,0 24-16,0-25 0,-1 0 16,1 0-16,-25-49 0,0 49 0,-25-25 15,1 25-15,-1-24 16,-50-26-16</inkml:trace>
  <inkml:trace contextRef="#ctx0" brushRef="#br0" timeOffset="482524.5048">19645 15032 0,'-24'0'16,"-1"0"-16,0 24 15,0-24-15,-25 50 0,26-25 16,24 0-16,0-1 15,0 1-15,0 0 0,0 0 16,24 0-16,1-1 0,0-24 0,50 25 16,-51-25-16,26 0 15,-25 0-15,0 0 0,-1 0 0,26-74 16,-25 49-16,-25 0 16,0-24-16,0 24 0,-25-50 15,-25 51-15,26-1 0,-1 0 0,0 0 16,0 0-16,0 1 0,25 48 31</inkml:trace>
  <inkml:trace contextRef="#ctx0" brushRef="#br0" timeOffset="482968.3693">20538 15032 0,'0'0'0,"0"24"16,-25 1-1,1-25 1,24 25-16,-25-25 16,25 25-16,0 0 15,-25-1-15,25 1 16,0 0-16,0 0 0,0 0 16,50-1-16,-26 1 15,1-25-15,0 0 16,49-25-16,-49 25 0,0-49 15,-25 24-15,25 0 0,-25 0 0,0-24 16,0 24-16,0 0 0,-25 0 16,25 1-16,-25 24 15,-24-25-15,49 0 0,-25 25 16,25 25 0,25 0-16,-1-25 0</inkml:trace>
  <inkml:trace contextRef="#ctx0" brushRef="#br0" timeOffset="483316.4774">21183 14957 0,'0'-25'15,"0"50"16,0 0-31,-25 0 0,25 0 16,0 24-16,-24-49 16,24 25-16,0 0 0,0 0 15,0-1-15,49 1 0,-24-25 16,25 0-16,-26 0 16,26-25-16,-25 1 0,0-1 15,-1 25-15,-24-25 0,0 0 16,0-24-16,0 24 0,-24 0 0,-1 0 15,0 0-15,0 25 0,-24-24 16,24 24-16,0 0 16,25 24-16,25 1 15,0-25-15,-1 25 0,26-25 16</inkml:trace>
  <inkml:trace contextRef="#ctx0" brushRef="#br0" timeOffset="483574.1842">21779 15032 0,'-273'-25'0,"570"25"0,-321 25 0,73-50 0,-24 25 0,0 0 16,0 0-16,-1 0 16,-24 25-1,0-1 1,0 1-16,0 0 16,0 0-16,0 0 0,0-1 15,25 1-15,0-25 16,0 25-16,24-25 0,1-25 15,-25 25-15,0-49 0,-1 24 16,1-25-16,-25 1 0,0-1 16,0 0-16,0 1 0,-25-1 0,-49-74 15,49 75-15,-49-1 0,24-24 16,-24 24-16</inkml:trace>
  <inkml:trace contextRef="#ctx0" brushRef="#br0" timeOffset="488091.5259">21382 12278 0,'0'-24'32,"0"-1"15,24 25-47,1 0 15,-25-25 1,25 25-16,-25-25 15,25 25-15,-25-25 16,25 25-16,-25-25 0,24 25 16,-24-24-1,0-1-15,0 0 16,0 0-16,-24 25 16,-1-25-16,25 1 0,-25 24 15,0-25-15,0 25 16,1-25-16,-1 25 0,0 0 0,0 0 15,0 0-15,-24-25 0,24 25 16,0 0-16,0 0 0,1 0 16,-1 25-16,-25 0 0,25 0 15,1-1-15,-1-24 0,-25 25 16,1 25-16,24-25 0,0-1 16,0 26-16,0-25 0,1 0 15,-26 49-15,25-49 0,25 0 16,-25 0-16,25 24 0,-25 1 15,25-25-15,0-1 0,0 1 16,0 0-16,0 25 0,25-1 16,0-24-16,-25 0 0,25 0 0,-25-1 15,25 26-15,0-25 0,-25 0 16,24-1-16,1 1 0,-25 0 16,50 0-16,-25 0 0,-1-1 15,1-24-15,0 25 0,25 0 16,-26 0-16,1-25 0,0 25 0,0-25 15,0 0-15,24 0 16,-24 0-16,0 0 0,24 0 16,-24 0-16,25 0 0,-25-25 15,24 25-15,-24-25 0,0 25 16,0-25-16,24 0 0,-49 1 0,25 24 16,0-25-16,0 25 0,-1-50 15,1 25-15,-25 1 16,25-1-16,0 0 0,-25 0 0,25-24 15,-25 24-15,0-25 0,0 25 16,0 1-16,0-26 0,0 25 16,0 0-16,0 1 0,0-1 15,0-25-15,0 1 0,-25 24 16,25 0-16,-25 0 0,25 0 16,0-24-16,-25 24 0,25 0 15,-25 0-15,25 0 0,-24 1 0,-1-26 16,0 25-16,25 0 15,-25 1-15,-24 24 0,24-25 16,0 25-16,0-25 0,0 25 16,1 0-16,-26-25 0,25 25 15,0 0-15,-24 0 0,24 0 16,-25 0-16,1 0 0,24 25 16,0-25-16,-24 25 0,24 0 15,-50 24-15,51-49 0,-1 25 16,0 0-16,0 0 0,-24 24 15,24-24-15,25 0 0,-25 0 16,25 0-16,-25-1 0,25 51 0,0-50 16,0-1-16,25 26 0,0-25 15,24 49-15,1-49 0,0 0 16,-1 24-16,1-24 0,-1 0 16,51 25-16,-26-50 0</inkml:trace>
  <inkml:trace contextRef="#ctx0" brushRef="#br0" timeOffset="490176.4811">19298 11906 0,'0'-25'0,"-25"25"16,25-24-16,0-1 0,0 0 16,0 0 15,0 0-15,0 1-1,-25 24-15,25-25 16,-24 25-16,24-25 0,-25 25 15,0 0-15,0 0 0,25-25 16,-25 25-16,1 0 0,-1 0 16,0 0-16,0 25 0,0-25 15,1 25-15,-1 0 0,-25 24 16,25-24-16,1 0 0,-1 0 0,0 24 16,0-24-16,-24 49 0,24-24 15,0 0-15,0-26 0,25 26 16,-25-25-16,1 49 0,24-24 15,-25-25-15,25 24 0,0-24 16,0 99-16,0-99 0,25 25 16,-25-1-16,24-24 0,1 49 15,0-24-15,0-25 0,0 0 16,-1-1-16,1 1 16,25 25-16,-1-25 0,-24-1 0,0 1 15,25-25-15,-1 25 0,1-25 16,-25 0-16,-1 25 0,26-25 15,-25 0-15,24 0 0,1-25 16,-25 25-16,0-25 0,-1 25 16,26-25-16,-25 1 0,24-1 15,-24 25-15,0-25 0,0 0 0,49-49 16,-49 24-16,0 25 0,0-24 16,0-1-16,49-49 0,-74 49 15,25 1-15,0-1 0,-25 1 16,24 24-16,-24-50 0,0 26 15,-24 24-15,24-25 16,-50 25-16,0-49 0,26 49 0,-1 0 16,0 1-16,0-1 0,0 0 15</inkml:trace>
  <inkml:trace contextRef="#ctx0" brushRef="#br0" timeOffset="495985.0761">13866 6077 0,'0'-25'16,"-25"50"15,0 0-31,0 25 16,25-26-16,-24 26 0,-1 49 0,25-49 16,-25-25-16,25 24 15,0 1-15,0-1 0</inkml:trace>
  <inkml:trace contextRef="#ctx0" brushRef="#br0" timeOffset="500146.4139">13866 5928 0,'0'25'0,"0"0"15,-25 0 1,25 0-16,-25-1 16,0 26-16,25 0 15,-24-26-15,24 1 16,-25 0-16,25 25 0,-25-1 0,25-24 16,0 0-16,-25 0 0,25-1 15,0 1-15,0 0 0,-25-25 16,25-25 31,0-24-47,0 24 0,0 0 15,25 0-15,-25-24 0,0-1 16,0 25-16,0-24 0,25 24 16,-25 0-16,0-25 0,25 26 15,-25-1-15,0 0 0,0 0 16,0 50 15,0 0-31,-25 0 16,25 24-16,0-24 15,0 0-15,-25 49 0,0-24 16,25-25-16,0 24 0,0-24 0,0 49 16,0-49-16,0 0 0,0 0 15,0 0-15,0-1 16,0-48 15,0-1-31,0 0 16,0 0-16,0-24 0,25 24 0,-25-25 15,0 25-15,0 1 16,25-1-16,-25-50 0,0 51 16,25-1-16,-25 0 0,0 0 15,25 0-15,-25 50 31,0 0-15,0 0-16,-25-25 0,25 49 16,-25-24-16,25 25 0,0-25 15,0-1-15,0 1 0,-25 25 16,25-25-16,0-1 0,0 1 16,0 0-16,0 0 0,-25 0 15,25-50 32,0 0-47,0 0 16,0 0-16,0 1 15,0-26-15,25 0 16,0 26-16,-25-1 16,0 0-16,0-25 15,25 50-15,-25-24 0,0-1 16,0 50 109,0-1-110,25 1 17,-25-50 108,0 1-124,0-1 15,0 50 0,0-1-15,0 1 0,-25-25-16,25 25 15,25-25 63,-1 0-78</inkml:trace>
  <inkml:trace contextRef="#ctx0" brushRef="#br0" timeOffset="501453.4499">21307 12179 0,'0'0'0,"-25"0"0,25-25 16,-24 25 0,24 25 46,-25 0-46,0 0-1,25 0-15,0-1 16,0 1-16,-25 50 0,25-51 0,0 26 16,-25-25-16,25 24 0,0 26 15,0-50-15,-24 24 0,24-24 16,0 0-16,0 24 0,-25-24 16,25 0-16,0 0 0,0 0 31,0-50-16,0 0-15,25 0 16,-25 0-16,0 1 0,24-26 0,-24 25 16,0-49-16,25 49 0,-25 0 15,0-24-15,0 24 0,25 0 16,-25-25-16,0 26 0,0-1 16,0 0-16,0 50 15,0 0 1,-25-1-16,25 1 0,0 50 15,0-26-15,-25-24 0,25 25 16,0-26-16,0 1 0,0 25 0,0-25 16,0-1-16,0-48 31,0-1-31</inkml:trace>
  <inkml:trace contextRef="#ctx0" brushRef="#br0" timeOffset="501841.9097">21506 12129 0,'0'0'0,"0"-24"0,-25-1 0,25 0 16,-25 0-16,-25 0 15,26 1-15,-1-1 16,0 25-16,0 0 15,0 0-15,1 25 16,-1-1-16,0 1 0,0 0 0,-24 0 16,-26 49-16,50-49 0,-24 25 15,24-1-15,0 1 0,-49 49 16,49-24-16,25-26 0,-25 1 16,25 24-16,0-24 0,0 49 15,25-74-15,0 24 0,0 1 16,-1-25-16,26 0 0,24-1 15,-24 1-15,24-25 0,-24 0 16,0 0-16,74 0 0,-75-25 0,1 1 16,-1 24-16,-24-25 15,0-25-15,25 1 0,-26-1 0,-24 25 16,0-49-16,0-25 16,-24 49-16</inkml:trace>
  <inkml:trace contextRef="#ctx0" brushRef="#br0" timeOffset="502361.5811">19372 12005 0,'-24'0'15,"-1"0"1,0 25-16,25 0 0,0 0 15,-25 0-15,0 49 16,25-49-16,0 0 0,0 24 0,-24-24 16,24 50-16,0-51 0,0 1 15,-25 0-15,25 0 16,0-50 15,0 0-31</inkml:trace>
  <inkml:trace contextRef="#ctx0" brushRef="#br0" timeOffset="502722.6722">19248 11782 0,'-24'0'16,"-26"-25"-16,25 25 15,0 0-15,1 0 0,-1 50 16,-50 0-16,26-26 0,-1 26 16,25 0-16,-24-1 0,-1 1 0,-24 74 15,49-50-15,0-24 0,0 24 16,1 1-16,24 49 0,0-75 16,24 26-16,26-26 0,-25 1 15,24-25-15,75 49 0,-49-74 16,-1 25-16,25-25 0,1 0 15,-26-25-15,100-49 0,-100 24 16,-24 1-16,-1-1 0,1-24 16,-25-1-16,0-74 0,-25 75 15,-25-25-15,0 24 0,0 1 16,-74-25-16,49 49 0,-24 25 16,24 0-16,1 25 0,24 0 0</inkml:trace>
  <inkml:trace contextRef="#ctx0" brushRef="#br0" timeOffset="514087.0815">2654 11410 0,'0'0'15,"-25"0"17,25 25-32,0 0 15,0 0 1,0-1-16,0 1 15,-25 25-15,25-1 0,-24-24 16,24 25-16,-25-25 0,25 24 16,-25 26-16,25-26 0,0 1 0,-25-25 15,25-1-15,0 26 16,0-25-16</inkml:trace>
  <inkml:trace contextRef="#ctx0" brushRef="#br0" timeOffset="514698.2041">3696 11584 0,'0'0'0,"0"-25"0,0 0 16,0 0 0,0 1-1,-25 24 1,25 24-16,-25-24 15,25 25-15,-25 0 0,25 0 16,-24 0-16,-1 24 0,25-24 0,0 0 16,0 24-16,0-24 0,25 25 15,-25-25-15,24-1 0,1 1 16,0 0-16,0-25 0,49 25 16,-49-25-16,0 0 0,25 0 15,-26-50-15,1 25 0,0-24 16,0 24-16,-25-25 0,0 26 15,0-26-15,-25 0 0,0 26 16,-24-1-16,24 0 0,0 25 16,0-25-16,-24 25 0,24 0 15,0 25-15,25 0 16</inkml:trace>
  <inkml:trace contextRef="#ctx0" brushRef="#br0" timeOffset="515023.4636">4738 11584 0,'-25'0'16,"25"25"-1,-25-25-15,0 24 0,0 1 16,1 25-16,24-25 15,0-1-15,-25 1 0,25 0 0,0 0 16,25 24-16,24-24 16,-24-25-16,0 25 0,24-25 0,26 0 15,-25 0-15,-1 0 0,1-25 16,-25 0-16,24 1 0,-24-26 16,-25 0-16,0 26 0,0-1 15,-25 0-15,-24-25 0,24 26 16,-25 24-16,25 0 0,1 0 15,-1 0-15,-25 0 0</inkml:trace>
  <inkml:trace contextRef="#ctx0" brushRef="#br0" timeOffset="515476.9257">5879 11633 0,'0'0'0,"25"0"0,-25-24 15,0 48 17,-25 1-17,25 0-15,0 0 0,0 0 16,-25 49-16,0-49 0,0 24 16,25-24-16,-25 25 0,25-1 15</inkml:trace>
  <inkml:trace contextRef="#ctx0" brushRef="#br0" timeOffset="516918.9831">5879 11658 0,'0'-25'16,"0"1"-1,-25 24 1,0 24 0,0 1-1,25 0-15,-25 0 0,1 0 16,-26 49-16,25-49 0,25 0 0,-25 24 15,25-24-15,-24 49 0,24-49 16,0 0-16,49 0 16,1 0-16,-25-1 0,-1-24 15,26 0-15,-25 0 0,25 0 16,24-24-16,-24-1 0,-26 0 16,1 0-16,0-24 0,0-1 15,0 0-15,-25 26 0,0-26 16,-25 0-16,0 26 0,-25-51 15,1 50-15,-1 1 0,25-1 16,-24 25-16,-1 0 0,-24 0 0,24 0 16</inkml:trace>
  <inkml:trace contextRef="#ctx0" brushRef="#br0" timeOffset="517501.0311">3150 12750 0,'-25'0'0,"50"0"0,-74-25 0,24 25 16,0 0-16,0 0 15,0 25-15,1-1 0,24 1 16,-25 0-16,25 0 0,-25 0 16,0 24-16,25-24 0,0 0 15,0 24-15,0-24 0,0 0 16,25 25-16,0-50 0,0 24 15,-1-24-15,1 0 0,50 0 16,-51-24-16,1-1 0,0 25 0,0-50 16,0 25-16,24-24 15,-49-1-15,0 25 0,0-24 16,-25 24-16,1 0 0,-26-24 16,25 24-16,0 0 0,1 25 15,-1 0-15,25 25 0,25 0 16</inkml:trace>
  <inkml:trace contextRef="#ctx0" brushRef="#br0" timeOffset="517814.2333">4118 12799 0,'0'-25'0,"0"50"0,0-74 15,-25 49-15,0 0 16,25-25-16,-50 25 0,26 0 16,-1 49-16,-25 1 15,50-25-15,-25 0 16,25-1-16,0 1 0,0 0 16,25 0-16,0 0 0,0-25 0,24 0 15,1 0-15,24 0 0,-24-25 16,0 0-16,-26 25 0,1-25 15,0 0-15,0-49 16,-25 49-16,0 0 0,-25 1 16,25-1-16,-50 0 0,26 25 0,-1-25 15,0 25-15</inkml:trace>
  <inkml:trace contextRef="#ctx0" brushRef="#br0" timeOffset="518143.6313">5085 12725 0,'0'-25'0,"-25"25"0,25-25 15,-25 25-15,1 0 0,-1 0 16,-25 0-16,25 25 0,1-25 15,-1 25-15,0 0 0,25-1 16,-25 26-16,25 0 0,0-26 16,0 1-16,50 0 0,-1 0 15,-24 0-15,25-25 0,-25 0 16,24 0-16,1 0 0,-1-25 16,-24 0-16,0 0 0,0 0 15,-25 1-15,0-26 0,0 25 16,0 0-16,0 1 0,-25-1 15,0 0-15</inkml:trace>
  <inkml:trace contextRef="#ctx0" brushRef="#br0" timeOffset="518410.9644">5829 12750 0,'0'-25'16,"0"50"-16,0-75 0,-25 50 31,0 0-31,1 25 16,-1-25-16,25 25 0,-25-25 15,25 24-15,-25 26 0,25-25 16,0 0-16,50-25 0,-50 24 16,49 1-16,1 0 0,-25-25 15,0 0-15,0 0 0,-1 0 16,1-25-16,0 25 0,-25-49 0,0 24 15,-74-25-15,49 50 16,-25-25-16,0 1 0</inkml:trace>
  <inkml:trace contextRef="#ctx0" brushRef="#br0" timeOffset="518943.1889">3101 13742 0,'-25'0'0,"50"0"15,-75 0-15,25 0 0,0 0 16,1 0-1,-1 0-15,0 25 0,-25-1 16,50 1-16,-24 0 0,24 0 16,0 0-16,-25 24 0,25-24 15,0 0-15,49 0 0,-24-1 0,0-24 16,49 25-16,-24-25 16,-25 0-16,24 0 0,1-25 15,24-24-15,-49 24 0,0 0 0,-25 0 16,25-24-16,-25 24 0,-50-25 15,25 1-15,1 24 0,-1 0 16,0 0-16,-49 1 0,49 24 16,25 24-1,49 1-15</inkml:trace>
  <inkml:trace contextRef="#ctx0" brushRef="#br0" timeOffset="519247.4079">3994 13717 0,'0'0'16,"24"0"-16,-24-25 15,-24 25 1,-1 0-16,0 0 16,0 25-16,0-25 15,1 25-15,-1 0 0,0-1 0,25 1 16,0 0-16,0 0 15,50 0-15,-26-25 0,1 24 16,0-24-16,25 0 0,-1 0 16,26-24-16,-26 24 0,-24-25 15,25 0-15,-50 0 0,24-24 0,-24 24 16,0 0-16,-24 0 16,-1 0-16,0 1 0,-25-26 0,26 50 15,-1 0-15,0 0 16</inkml:trace>
  <inkml:trace contextRef="#ctx0" brushRef="#br0" timeOffset="519557.6169">4936 13667 0,'0'-24'15,"0"-1"-15,-25 25 16,1 0-1,-1 0-15,-25 0 0,25 0 16,0 49-16,1-49 16,-1 50-16,25-25 0,0 0 15,0-1-15,0 1 0,0 0 16,49 0-16,-24-25 0,25 0 16,0 0-16,24-25 15,-49 25-15,0-50 0,-1 50 16,1-24-16,0-1 0,-25-50 15,0 51-15,0-1 0,-25 25 0,0-25 16,-24 0-16,24 0 16,0 25-16,0 0 0</inkml:trace>
  <inkml:trace contextRef="#ctx0" brushRef="#br0" timeOffset="519798.9975">5581 13667 0,'0'0'0,"0"-24"0,-25 24 31,25 24-15,0 1-16,0 0 16,0 0-1,50-25-15,-25 0 16,24 0-16,-24-25 0,0-25 15,0 50-15,-25-24 0,0-1 16,0 0-16,-25 0 0,-25 0 16,1 1-16,-1-1 0</inkml:trace>
  <inkml:trace contextRef="#ctx0" brushRef="#br0" timeOffset="520434.7215">3274 14585 0,'0'0'0,"0"-25"0,-25 1 16,1 24-16,-1 0 15,0 0-15,0 0 16,-24 24-16,49 1 0,-25 0 16,0 0-16,25 0 0,-25 49 0,25-49 15,0 0-15,0-1 16,25 26-16,0-50 0,49 25 0,-24 0 16,-25-25-16,24 0 0,1-50 15,24 25-15,-49 0 0,25 1 16,-50-26-16,24 25 0,-24 0 15,-49-24-15,24 24 0,0 0 16,0 25-16,-24-25 0,-1 25 16,25 0-16,25 25 15</inkml:trace>
  <inkml:trace contextRef="#ctx0" brushRef="#br0" timeOffset="520834.7027">4093 14585 0,'0'-25'0,"0"50"78,-25-25-62,25 25-16,-25-25 16,0 25-16,1-25 0,-1 25 15,0-1-15,25 1 16,-25 0-16,25 0 0,0 0 16,0-1-16,0 1 0,0 25 15,0-25-15,50-25 0,-25 24 16,-1-24-16,1 0 0,50-24 0,-51 24 15,1-50-15,0 25 0,0 0 16,0 1-16,-25-26 16,0 0-16,0 26 0,0-1 15,-25-25-15,0 50 0,0 0 16,0 0-16</inkml:trace>
  <inkml:trace contextRef="#ctx0" brushRef="#br0" timeOffset="521158.8747">4887 14585 0,'0'0'0,"0"-25"15,-25 50 16,0-25-31,0 0 16,25 25-16,-25 0 0,0-25 16,1 49-16,24-24 0,0 0 15,0 0-15,24 0 16,1-1-16,0-24 0,25 0 16,-25 0-16,49-49 0,-49 24 15,24 0-15,-24 0 0,0 1 16,0-26-16,-25 25 15,0 0-15,0 1 0,0-1 0,-50 25 16,25-25-16</inkml:trace>
  <inkml:trace contextRef="#ctx0" brushRef="#br0" timeOffset="521373.3643">5655 14387 0,'25'0'0,"-25"25"15,0-1 1,0 26-16,0-25 0,0 0 16,0 24-16,-25 1 0,1 49 15,-1-49-15,0 24 0,0-24 16,25 24-16</inkml:trace>
  <inkml:trace contextRef="#ctx0" brushRef="#br0" timeOffset="530567.655">1736 12278 0,'0'25'16,"25"0"-16,-25 0 16,25-25-16,-25 25 0,50-1 15,-26 1-15,26 0 0,-25-25 16,0 25-16,74-25 0,-74 25 15,24-25-15,26 0 16,-26 0-16,26 0 0,49 0 0,-75 0 16,26-25-16,-1 25 0,1-25 15,49-25-15,-75 26 0,1-26 16,24 0-16,-24 1 0,-1-26 16,51-49-16,-51 25 0,1 25 15,-25-26-15,-1 26 0,1-124 16,-25 98-16,0 26 0,0-25 15,-49 24-15,49-24 0,-50-25 16,25 50-16,0 49 0,1-25 0,24 25 16,0 1-16,-25-1 0</inkml:trace>
  <inkml:trace contextRef="#ctx0" brushRef="#br0" timeOffset="531302.4023">5482 15429 0,'-25'0'16,"-25"0"-16,26 0 15,-1-50-15,0 25 16,0 0-16,0-74 0,1 49 15,24 1-15,-25-26 0,25 1 16,0 0-16,0-75 0,0 74 16,25 1-16,-1 24 0,1-24 0,25-50 15,-25 74-15,24 1 0,-24-1 16,25 0-16,-1 1 0,26-26 16,-26 51-16,1-1 0,-1 0 15,1 0-15,0 25 0,49 0 16,-49 0-16,-1 0 0,1 25 15,-25 0-15,74 24 0,-74-24 0,24 0 16,-24 0-16,25 24 0,-1-24 16,50 50-16</inkml:trace>
  <inkml:trace contextRef="#ctx0" brushRef="#br0" timeOffset="544120.3823">6077 11559 0,'0'-25'0,"-25"0"15,25 1-15,0-1 0,0 0 16,0 50 15,0 24-15,0 1-16,0-25 15,0 0-15,0 24 0,0 26 16,-24-26-16,24-24 0,0 25 16,0-1-16,-25 26 0,0-26 15,25-24-15,0 0 0,0 0 16,0-1-16,0 1 0,0-99 31,0 49-31,25 0 0,-25-24 16,0-1-16,25-49 0,-25 49 15,0 1-15,24-1 0,-24 0 16,0 1-16,0-26 0,0 26 16,0 24-16,0 0 15,0 0-15,0 50 16,-24 0-16,24 0 0,-25 49 15,0-24-15,25-1 0,-25 1 16,25 0-16,-25-1 0,25 26 16,-24 24-1,24-74-15,0-1 0,0 1 16,0 0-16,24-75 16,-24 26-16,0-26 15,25-49-15,-25 49 0,25 1 16,-25-26-16,0 26 0,25-51 15,0 51-15,-25 24 0,0 0 16,0 0-16,0 1 0,24 24 0,-24 49 16,0-24-1,-24 0-15,-1 49 0,0 50 16,0-74-16,-24 49 16,24 0-16,0-74 15,25 0-15,0 24 0,0-73 31,0-1-31,50 0 0,-26 0 16,26-74-16,0-25 16,-26 99-16,1-49 15,0 24-15,-25 75 16,0 0-16,-50 0 16,50 24-16,-24-24 0,24 74 0,-25-24 15,25-26-15,0 1 16</inkml:trace>
  <inkml:trace contextRef="#ctx0" brushRef="#br0" timeOffset="545206.3436">5928 14610 0,'0'-50'0,"0"100"0,0-124 16,-24 49-16,24 0 15,-25 0-15,0 25 0,0 0 0,0 0 16,0 0 0,-24 25-16,24 0 0,0 0 15,0-1-15,25 1 0,-49 50 0,49-51 16,0 26-16,-25 0 0,25-1 15,0-24-15,0 74 0,25-74 16,-25 25-16,25-26 0,-1 1 16,1 25-16,0-25 0,0-25 15,24 24-15,-24-24 0,0 0 16,25-24-16,-25 24 0,-1-25 16,1 0-16,0-25 0,25 1 0,-26-1 15,-24 1-15,0-1 0,25 25 16,-25-24-16,0-51 0,-25 51 15,1-1-15,-1 25 0,0-24 16,-49-1-16,49 25 0,0 25 16,-25 0-16,25 0 0,-24 0 15,-26 50-15,51-25 0,-1 24 16,0-24-16,0 25 0,0 24 16,1-24-16,24-1 0,0 1 15,24-25-15,-24 24 0,75 1 16,-50-25-16,24 0 0,-24-1 15,25-24-15,24 0 0,-49 0 0,25-24 16,-1 24-16,-24-25 0,0 0 16,24-49-16,-24 49 0,-25 0 15,0 0-15,0-24 0,-25-1 16,1 0-16,-1 26 0,0-1 16,0 0-16,-49 0 0,49 0 0,-25 25 15,25 0-15,-24 0 16,24 25-16,-49 25 0,49-25 15,0 24-15,0-24 0,25 25 16,-25 49-16,25-50 0,0 1 16,25 0-16,0-26 0,0 26 0,49 0 15,-24-26-15,-1-24 0,-24 0 16,25 0-16,49-24 0,-49-26 16,-25 25-16,-1-24 15,1-1-15,0 0 0,-25-49 16,0 25-16,-50 24 0,26 1 0,-1-1 15,-25 25-15,-24-24 0,24 24 16,25 25-16,-24 0 0,24 25 16,-25 24-16,50-24 0,-25 0 15,25 24-15,0-24 0,0 0 16,25 25-16,0-50 0</inkml:trace>
  <inkml:trace contextRef="#ctx0" brushRef="#br0" timeOffset="546258.2088">5978 10939 0,'25'0'16,"0"-25"-16,-1 25 16,1-25-16,0 0 31,-50 25 16,0 0-47,1 0 15,-1 0-15,0 25 0,0-25 16,-24 25-16,24 0 0,0 0 16,-25-25-16,25 24 0,-24 51 15,24-50-15,0-1 0,0 26 16,1 0-16,24-1 0,-50 51 16,50-51-16,-25 1 0,0 24 15,1 100 1,-1-100-16,25-24 0,0 24 0,0-24 15,0 24-15,25 25 0,-25-24 16,49-25-16,-24-1 0,25 1 16,24 24-16,0-49 0,-24 25 15,25-26-15,-1 1 0,0 0 0,100 0 16,-100-25-16,26 0 0,-26 0 16,0 0-16,26 0 0,-76-25 15,26 25-15,-50-25 0,0 0 16,-25 25-16</inkml:trace>
  <inkml:trace contextRef="#ctx0" brushRef="#br0" timeOffset="553647.4565">26839 12005 0,'0'25'31,"0"0"-31,0 0 0,0 0 16,-25 24-16,25-24 15,0 0-15,-25 0 0,25 0 16,0-1-16,0 26 0,-25-25 16,25 0-16,0-1 0,0 1 15,-25 25-15,25-25 0,0-1 0,0 1 16,25-25-1,-25-49-15</inkml:trace>
  <inkml:trace contextRef="#ctx0" brushRef="#br0" timeOffset="554093.1284">26963 10443 0,'-25'0'0,"50"0"0,-75 0 0,50 25 0,-25-25 16,0 24-16,25 1 16,0 0-16,0 0 0,-24-25 15,24 25-15,0 24 0,-25 1 16,25-25-16,0-1 0,0 1 15,0 50-15,-25-51 0,25 26 0,0-25 16,0 24-16,0 1 0,0 24 16,0-24-16,0 0 0,0-25 15,0-1-15,25 51 0,-25-50 16,0-1-16</inkml:trace>
  <inkml:trace contextRef="#ctx0" brushRef="#br0" timeOffset="554718.817">26690 13022 0,'0'0'0,"0"-24"32,-25 24-17,25 24 1,0 1-1,-25-25-15,25 25 16,-25 0 62,25 0-78,-24-1 16,24 1-1,0 25-15,0-25 0,0 0 16,0-1 0,0 26-16,-25-25 0,25 0 0,0-1 15,0 1-15,0 0 16</inkml:trace>
  <inkml:trace contextRef="#ctx0" brushRef="#br0" timeOffset="554951.2256">26541 13990 0,'0'0'0,"0"-25"31</inkml:trace>
  <inkml:trace contextRef="#ctx0" brushRef="#br0" timeOffset="555119.7942">26541 13965 0,'0'25'47,"-25"24"-31,25-24-16,-25 0 0,25 0 15,0 0-15,-24 49 0,24-49 16,0 24-16,-25 1 0,25-25 0,0 0 16,0 49-16,0-49 0,0 0 15,0 0-15</inkml:trace>
  <inkml:trace contextRef="#ctx0" brushRef="#br0" timeOffset="555803.6917">27806 10567 0,'-25'0'16,"0"25"-16,1-1 0,-1 1 15,25 0-15,-25 0 0,25 0 16,-25 49-16,25-49 0,0 0 16,0-1-16,25 1 0,0 0 15,24 25-15,-24-26 0,25-24 16,-25 0-16,24 0 0,1-24 16,24-1-16,-74 0 15,25-25-15,0 26 0,0-51 0,-25 26 16,0 24-16,0-25 15,0 25-15,-25 1 0,-25-26 16,25 50-16,1 0 0,-1 0 16,-25 50-16,25-26 0</inkml:trace>
  <inkml:trace contextRef="#ctx0" brushRef="#br0" timeOffset="556209.6762">27831 11981 0,'0'0'0,"-25"-25"16,25 0-1,-25 25 1,0 0-16,25 50 16,-24-50-16,24 24 0,-25 26 15,25 0-15,0-1 0,0-24 0,0 25 16,0-25-16,49 24 0,-24-24 16,-25 0-16,50 0 0,-25-25 15,-1 0-15,26 0 0,-25-25 16,0 0-16,-1 0 0,1 0 15,0-49-15,0 24 0,-25 25 16,0-24-16,0-1 0,0 25 16,-50-49-16,25 74 0,1-25 15,-1 25-15,0 0 0,0 25 16,-24 25-16,24-26 0</inkml:trace>
  <inkml:trace contextRef="#ctx0" brushRef="#br0" timeOffset="556567.7587">27732 12998 0,'-25'0'15,"0"0"-15,0 0 0,0 24 16,1 1-16,-1 0 16,25 25-16,0-26 15,0 1-15,0 0 0,0 0 16,25 0-16,24 24 16,-24-24-16,0-25 0,0 25 0,-1-25 15,26 0-15,0-50 0,-26 50 16,1-24-16,0-26 0,-25 25 15,0-49-15,0 49 0,0 0 16,-25 0-16,0 0 0,1 25 16,-26 0-16,25 0 0,0 0 15,1 25-15,-1 0 0</inkml:trace>
  <inkml:trace contextRef="#ctx0" brushRef="#br0" timeOffset="556863.0072">27583 13841 0,'-25'25'0,"50"-50"0,-75 75 0,25-26 15,25 1-15,0 0 16,-24-25-16,24 25 0,0 0 16,0 24-16,0 1 0,24-25 0,-24-1 15,25 1-15,25 25 0,-25-50 16,-1 25-16,1-25 15,25 0-15,-1 0 0,26-50 0,-26 0 16,-24 26-16,25-26 0,-25 0 16,24-74-16,-24 50 0,0 24 15,-25-24-15,0 0 0,0 24 16,-25-49-16,-25 49 0,50 1 16,-24-1-16,-1 25 0,0-74 15,25 74-15</inkml:trace>
  <inkml:trace contextRef="#ctx0" brushRef="#br0" timeOffset="557381.4048">29096 10641 0,'0'0'16,"-25"0"-16,0 0 0,25 25 0,-49 0 15,49 0-15,-25-1 16,25 1-16,0 25 0,25-25 15,-25-1-15,49 1 0,-24-25 16,0 25-16,49 0 0,-24-25 16,-25 0-16,24 0 0,-24 0 15,0-25-15,25-25 0,-26 26 16,-24-1-16,0-25 0,0 25 16,-74-24-16,49 24 0,0 25 15,-24-25-15,24 25 0,-25 0 0,-24 50 16,49-25-16</inkml:trace>
  <inkml:trace contextRef="#ctx0" brushRef="#br0" timeOffset="557744.1556">29121 11857 0,'0'-25'16,"-25"25"-1,0 0-15,-25 0 16,50 25-16,-24-25 0,24 24 16,-25 1-16,25 25 0,0-25 15,0-1-15,0 1 0,25 0 16,-25 0-16,49 24 0,-24-24 15,0 0-15,0 0 0,0-25 0,-1 0 16,1 0-16,0 0 16,0 0-16,0-25 0,-25 0 15,24-49-15,-24 49 0,0-25 0,0 1 16,0 24-16,-24-25 0,-26 1 16,25 24-16,0 25 0,1 0 15,-26 0-15,0 50 0</inkml:trace>
  <inkml:trace contextRef="#ctx0" brushRef="#br0" timeOffset="558074.3119">28972 12799 0,'0'0'0,"-25"0"47,25 25-47,-50-25 16,50 25-16,-24 0 0,-1-1 15,25 1-15,-25 25 0,25-25 16,0-1-16,50 1 0,-1 0 16,1-25-16,-25 0 15,24 0-15,-24 0 0,25 0 16,-1-50-16,-24 26 0,0-1 15,0-25-15,-25 25 0,25-74 0,-25 74 16,0 1-16,-25-26 0,0 25 16,0 25-16,-24-25 0,24 25 15,0 0-15,0 25 0</inkml:trace>
  <inkml:trace contextRef="#ctx0" brushRef="#br0" timeOffset="558393.4972">28873 13742 0,'-25'0'0,"0"0"16,0 25-16,0-25 0,1 24 15,-1-24-15,0 25 0,0 0 16,0 25-16,25-26 0,0 26 16,0-25-16,50 0 0,-25-1 15,24 26-15,1-25 0,0-25 16,-26 0-16,26 0 0,49-50 16,-74 25-16,25 1 0,-25-26 0,-1 0 15,-24 1-15,25-75 0,-25 74 16,0-24-16,-25 24 0,1 1 15</inkml:trace>
  <inkml:trace contextRef="#ctx0" brushRef="#br0" timeOffset="558973.9359">30138 10418 0,'-25'0'0,"0"0"0,25-25 15,-25 25-15,25 25 31,0 25-31,-25-26 16,25 1-16,0 25 0,0-25 16,0-1-16,0 26 0,0-25 0,0 24 15,0 26-15,0-26 0,0 1 16,0 0-16,0-1 0,0 50 16,0-49-16</inkml:trace>
  <inkml:trace contextRef="#ctx0" brushRef="#br0" timeOffset="559233.8657">30038 11757 0,'0'0'0,"0"25"31,0 0-15,0 0-16,-24 49 16,24-49-16,0 0 0,0 0 15,0 24-15,0-24 0,0 49 16,-25-49-16,25 25 0,0-25 16,0 24-16,0-24 0,0 25 15</inkml:trace>
  <inkml:trace contextRef="#ctx0" brushRef="#br0" timeOffset="559500.1222">29840 12799 0,'0'25'47,"0"0"-47,0 0 15,0-1-15,0 1 0,0 0 16,0 25-16,0-1 0,0-24 16,-25 0-16,25 24 15,0-24-15,0 50 0,0-50 0,0 24 16</inkml:trace>
  <inkml:trace contextRef="#ctx0" brushRef="#br0" timeOffset="559758.4689">29790 13866 0,'0'25'0,"0"-50"0,-24 74 16,-1-24-16,25 0 15,-25 25-15,25-26 0,0 1 16,0 0-16,0 25 0,-25 24 16,25-49-16,0 24 0,0 1 15,0 0-15,-25-1 0,25 26 0,0-50 16,-24 24-16</inkml:trace>
  <inkml:trace contextRef="#ctx0" brushRef="#br0" timeOffset="573100.8823">26814 9649 0,'-25'0'0,"25"-25"16,-25 25-16,50 0 109,0 25-93,0-25-16,-25 25 15,24 0-15,-24-1 16,25-24-16,-25 25 0,25 25 16,0-50-16,-25 25 15,25-1-15,-1 1 0,1 25 16,-25-25-16,25-1 15,0 1-15,-25 0 16,0 25-16,25-25 0,-25-1 16,0 1-16,25 25 0,-25-25 15,0-1-15,0 1 16,0 0-16,24 0 0,-24 0 16,0-1-16,25 1 15,-25 25-15,0-25 16,0-1-16,0 1 0,25 25 15,-25-25-15,0-1 16,25 1-16,-25 0 0,0 0 16,25 0-16,-25-1 0,0 1 15,0 0-15,0 25 0,0-26 16,0 1-16,0 0 16,0 25-16,0-26 0,0 1 15,0 0-15,0 0 0,0 0 16,24 24-16,-24-24 0,0 0 15,0 25-15,0-26 0,0 26 16,0-25-16,0 0 0,0 24 0,0-24 16,0 25-16,0-26 0,0 51 15,0-1-15,0-49 16,0 25-16,0-1 0,0 1 16,0-25-16,-24 24 0,24-24 15,0 25-15,0-26 0,-25 1 16,25 50-16,-25-26 15,25 1-15,0 0 0,-25 24 16,25-49-16,-25 49 16,1 1-16,24-26 15,0-24-15,-25 49 0,25-24 16,0 0-16,-25-26 0,25 26 0,0-25 16,-25 24-16,25 1 15,-25 24-15,0 1 0,1-26 16,-1 26-1,0-1-15,25-24 0,-25 24 16,0 1-16,25-50 0,-24-1 0,-1 51 16,0-26-1,25-24-15,-50 25 16,26 24-16,-1-49 0,0 25 16,0-1-16,0-24 15,1 25-15,-1-1 0,0-24 0,0 0 16,0 0-16,25-1 0,-24 26 15,-1-25-15,0 0 0,-25 49 16,1 1-16,24-51 16,0 51-16,-24-26 15,24-24-15,0 50 16,-25-26-16,26-24 0,-1 25 0,-25-1 16,1 26-1,24-51-15,-25 76 0,-24-1 16,49-74-16,-50 74 15,26-25-15,24-49 0,0 0 16,-24 25-16,24-26 0,0 1 16,0 0-16,-24 0 0,24 0 15,0-1-15,-25 1 0,26 0 16,-1 0-16,0-25 0,0 0 16</inkml:trace>
  <inkml:trace contextRef="#ctx0" brushRef="#br0" timeOffset="574582.4447">30386 9525 0,'-25'-25'16,"0"25"15,25 25-15,-25-25-16,25 50 15,-49-26-15,24 1 0,0 0 16,0 0-16,-24 24 15,24-24-15,0 0 0,25 0 16,-25 0-16,0-1 0,1 51 16,24-50-16,-25-1 0,25 26 15,-25-25-15,0 74 0,0-74 16,1 25-16,-1-1 0,0 1 16,-25 24-16,26-24 0,-1-1 0,0 1 15,0 0-15,0-26 0,1 51 16,-1-26-16,0 1 0,25-25 15,-25 24-15,0 51 0,25-51 16,-24 1-16,24-25 0,-25 24 16,25 1-16,-25 49 0,0-49 15,25-1-15,-25 1 0,25 0 16,-24-26-16,24 76 0,-25-51 0,25 1 16,0-1-16,-25 1 15,25-25-15,-25 74 0,25-49 16,0-1-16,0 1 0,-25-1 0,25 1 15,0 0-15,-24-1 0,-1 51 16,25-1-16,-25-50 16,0 26-16,25 24 15,-25-49-15,25 49 16,-24-25-16,24-24 0,0-1 16,-25 26-16,0-1 0,25-24 15,0 24-15,0 1 16,0-26-16,0 26 15,0-1-15,0-24 16,0-25-16,0 74 0,0-74 16,0-1-16,25 26 0,-25-25 0,25 24 15,-25-24-15,24 25 0,1 24 16,0 1-16,-25-26 16,25 26-16,0-1 15,-25-49-15,24 49 16,1 1-16,-25-50 0,25-1 0,0 26 15,-25-25-15,25 0 16,-25-1-16,24 1 0,-24 0 16,25 0-16,0 0 0,0-1 15,0 1-15,-1 0 16,1 0-16,0 0 0,0-1 16,24 1-16,-24 0 15,0 0-15,0-25 16,0 25-16,24-1 0,-24-24 15,25 50-15,24-25 16,-49 0-16,24-1 16,1 26-16,0 0 15,-26-26-15,1-24 0,0 25 16,0 0-16,0-25 0,0 25 16,-1 0-1,1-25-15,0 25 0,0-25 0,24 49 16,-24-24-16,0-25 15,-25 25 1,0-50 31</inkml:trace>
  <inkml:trace contextRef="#ctx0" brushRef="#br0" timeOffset="601405.4583">26417 9302 0,'25'0'141,"-25"25"-141,25-1 0,-1 1 15,1 0-15,0 0 0,25 0 16,-26-1-16,26 1 0,-25 0 0,0 0 16,24 24-16,-24-24 15,0 0-15,0 0 0,-1 0 16,1-1-16,0 26 0,0-25 16,0 24-16,-25-24 0,24 0 0,-24 0 15,25 24-15,0 1 16,-25-25-16,25 0 0,-25 0 0,50 24 15,-50-24-15,24 0 0,-24 24 16,25-24-16,0 0 0,0 25 16,-25-26-16,25 26 0,-25-25 15,0 0-15,24 49 0,-24-49 16,0 24-16,0-24 0,0 0 16,0 25-16,25-1 0,-25 1 15,0-25-15,0-1 0,0 1 16,0 50-16,0-51 0,0 26 0,0-25 15,0 0-15,0 49 0,0-24 16,25-25-16,-25 24 0,0 1 16,0-25-16,25 74 0,-25-74 15,0 24-15,0 1 0,0-25 16,0 74-16,0-74 0,0 24 16,0 1-16,0-1 0,0-24 0,0 74 15,-25-74-15,25 25 16,0-1-16,0-24 0,0 25 15,-25 0-15,25-1 0,-25-24 16,25 0-16,0 24 0,-24 26 16,24-50-16,-25 24 0,0-24 0,25 25 15,-25-1-15,0 26 0,1-26 16,24 1-16,-25-25 0,25 24 16,-25 50-16,0-49 0,0-25 15,0 24-15,25 1 0,-49 49 16,24-49-16,0 0 0,25-1 0,-25 1 15,1-1-15,-1 26 0,0-26 16,0 1-16,25 0 0,-25-1 16,-24 26-16,49-26 0,-25-24 15,0 25-15,0-1 16,-24 1-16,-1 49 0,25-49 0,-24-1 16,24 1-16,-25 0 0,1 49 15,-1-50-15,25 1 0,1 0 16,-1-26-16,0 26 0,0 0 15,0-26-15,25 1 0</inkml:trace>
  <inkml:trace contextRef="#ctx0" brushRef="#br0" timeOffset="602477.4922">30460 9872 0,'-25'0'0,"25"-25"16,-24 25 0,-1-24-16,0 24 0,0 0 15,25-25-15,-25 25 16,1 0-1,24 25-15,-25-25 16,25 24-16,-25-24 0,0 25 16,-25 0-16,26 0 15,-1 0-15,0-1 0,0 1 16,-24 25-16,24 0 0,0-1 0,0 1 16,0-1-16,-24 51 0,24-51 15,0 1-15,0 24 0,1-24 16,-1 24-16,-50 25 15,51-24-15,-1-26 0,0 26 0,0-26 16,0 26-16,1 49 0,-1-50 16,0-24-16,0 24 0,25-24 15,-25 99-15,1-100 0,-1 26 16,25-26-16,-25 26 0,25-26 16,-50 75-16,50-49 0,0-26 15,-24 1-15,24 0 0,-25 74 0,25-75 16,0 1-16,0 0 0,0-1 15,0 26-15,-25 24 0,25-50 16,0 26-16,0-26 0,0 1 16,0 49-16,0-49 0,0-1 15,0 1-15,25 0 0,-25-1 16,25 51-16,-1-51 0,-24 1 16,25-1-16,-25 1 0,25 74 15,0-74-15,-25-1 0,0 1 16,25-1-16,-25 1 0,0 24 15,0-24-15,24 0 0,-24-26 0,0 26 16,25 24-16,-25-24 0,25-25 16,-25 25-16,25-26 0,-25 26 15,49 24-15,-49-49 0,25 25 16,0-25-16,0 24 16,24 1-16,-24-1 0</inkml:trace>
  <inkml:trace contextRef="#ctx0" brushRef="#br0" timeOffset="623036.8063">28228 3125 0,'-25'0'16,"25"25"93,-25-25-93,0 0-1,25 25-15,-24 0 16,24 0 0,-25-1-1,25 1-15,-25 25 16,25-25-16,0-1 16,0 1-16,0 0 0,0 0 15,0 0-15,0-1 16,0 1-16,0 0 15,25 0-15,-25 0 16,25-25-16,-25 24 0,24-24 16,-24 25-16,25-25 0,0 0 15,0 0-15,-25 25 16,25-25-16,24 0 16,-24-25-16,0 0 15,0 25-15,-1-24 0,1-1 16,0 25-16,-25-25 0,25 0 15,0 0-15,-1 1 0,-24-1 16,25 0-16,-25-25 16,0 26-16,0-1 15,0 0-15,0 0 0,0-24 16,0 24-16,-25 0 16,25 0-16,-24 0 15,24 1-15,-25 24 0,25-25 16,-25 25-16,0 0 15</inkml:trace>
  <inkml:trace contextRef="#ctx0" brushRef="#br0" timeOffset="624136.0045">29394 3175 0,'0'-25'0,"-25"25"63,0 25-48,0 0-15,0 0 16,25-1-16,0 1 0,-24 0 16,24 0-16,0 24 0,0-24 15,0 0-15,0 0 0,24 24 16,-24-24-16,25-25 16,0 25-16,0-25 0,0 25 0,24-25 15,-24 0-15,0 0 16,0 0-16,-1 0 0,1-25 0,0 0 15,0 0-15,0 1 0,-25-1 16,24 0-16,-24-49 0,25 49 16,-25 0-16,0 0 0,0 0 15,-49 1-15,24-1 0,0 0 16,0 0-16,0 25 16,1 0-16,-1 0 0,25 25 31</inkml:trace>
  <inkml:trace contextRef="#ctx0" brushRef="#br0" timeOffset="624788.3397">30659 3150 0,'-25'0'32,"0"0"-17,0 0-15,0 0 16,1 0-16,-1 0 0,0 25 16,0 0-16,25 0 15,-25 24-15,25-24 0,-24 0 16,24 24-16,0-24 0,0 0 15,0 25-15,24-26 16,-24 26-16,25-25 0,0-25 0,25 49 16,-26-49-16,26 25 0,-25-25 15,0 0-15,-1 0 0,51-25 16,-50 25-16,-25-49 0,24 49 16,1-50-16,0 25 0,-25-24 15,25-1-15,-25 25 0,0 1 16,0-1-16,0-25 0,-25 25 15,0 1-15,0 24 16</inkml:trace>
  <inkml:trace contextRef="#ctx0" brushRef="#br0" timeOffset="625339.7064">31502 3249 0,'-25'0'47,"25"25"-47,0 0 16,-25 0-16,1 24 16,24-24-16,0 0 0,0 0 15,0 0-15,0-1 0,49 1 0,-24 0 16,0-25-16,0 0 0,-1 25 15,1-25-15,25 0 16,-25-25-16,-1-25 0,-24 26 16,25-26-16,-25 25 0,0 0 15,0 1-15,-49-1 0,24 0 16,-25-25-16</inkml:trace>
  <inkml:trace contextRef="#ctx0" brushRef="#br0" timeOffset="626034.7989">28451 4242 0,'25'0'0,"0"0"0,-25-25 15,0 50 17,0-1-17,0 1-15,0 0 16,0 0-16,0 24 0,-25-24 16,25 0-16,0 25 0,0-26 15,0 1-15,-25 50 0,25-51 16,0 1-16,0 0 0,0 0 15,0 0-15,25-25 0</inkml:trace>
  <inkml:trace contextRef="#ctx0" brushRef="#br0" timeOffset="626484.6508">29567 4291 0,'0'0'0,"0"-25"15,-25 25 16,1 0-15,24 25-16,-25 0 0,25 0 16,-25-25-16,0 25 0,0 24 15,25-24-15,0 0 0,0 0 16,0-1-16,0 26 0,25-25 16,0 0-16,0-1 0,0-24 15,-1 25-15,51-25 0,-26 0 16,-24 0-16,25-25 0,-25 1 0,49-1 15,-74-25-15,25 25 0,-25 1 16,25-26-16,-25 0 0,0-24 16,-25 49-16,25 0 0,-50 1 15,50-1-15,-49 25 0,49 25 32</inkml:trace>
  <inkml:trace contextRef="#ctx0" brushRef="#br0" timeOffset="626836.7598">30559 4341 0,'0'-25'16,"-24"25"-1,24 25 1,-25 0 0,0 24-16,0-24 15,25 0-15,0 0 0,0-1 16,0 26-16,0-25 0,25 0 16,0-1-16,0-24 15,49 25-15,-49-25 0,24 0 16,-24 0-16,0-49 0,0 49 0,24-50 15,-24 0-15,0 26 0,-25-1 16,0-25-16,0-24 0,0 49 16,0 0-16,-25 0 15</inkml:trace>
  <inkml:trace contextRef="#ctx0" brushRef="#br0" timeOffset="627104.875">31676 4291 0,'0'0'0,"0"25"47,0 0-47,0 0 16,0 24-16,0 1 0,0-25 15,-25 24-15,25-24 16,0 49-16,0-24 0,0 0 16,0-1-16,0-24 0</inkml:trace>
  <inkml:trace contextRef="#ctx0" brushRef="#br0" timeOffset="627616.5836">28600 5159 0,'0'-24'16,"25"24"-16,-25-25 15,0 50 1,0 24-16,-25-24 16,25 25-16,-25-26 0,25 26 15,-25 24-15,0-49 0,25 25 16,0-25-16,0-1 0,0 26 16,0 0-16,25-50 0,0 24 15</inkml:trace>
  <inkml:trace contextRef="#ctx0" brushRef="#br0" timeOffset="627975.6527">29518 5283 0,'0'0'16,"0"-24"-16,-25 48 31,25 1-31,0 0 16,-25 25-16,0-26 0,25 1 15,0 0-15,0 0 0,0 49 16,0-49-16,0 0 0,25-25 16,-25 25-16,50-1 0,-1-24 0,-24 0 15,0 0-15,0 0 0,-1-24 16,1-1-16,0-25 0,0 25 15,-25-24-15,25 24 0,-25-25 16,0-24-16,0 24 0,-50 26 16,50-1-16,-25 0 0,25 0 0,-25 25 15,1 0-15,48 25 32</inkml:trace>
  <inkml:trace contextRef="#ctx0" brushRef="#br0" timeOffset="628292.0189">30485 5283 0,'0'0'16,"0"-24"-16,0-1 16,0 50-1,-25-25-15,25 49 16,0-24-16,0 0 15,-25 24-15,25-24 0,0 0 16,0 0-16,0 0 0,25-1 16,0 26-16,0-25 0,0-25 15,24 0-15,-49-25 16,25 25-16,-25-25 0,25 0 16,-25-24-16,0-1 0,0 1 15,25 24-15,-25 0 0,0 0 16,0-49-16,0 49 0,-25 25 15</inkml:trace>
  <inkml:trace contextRef="#ctx0" brushRef="#br0" timeOffset="628532.4057">31477 5383 0,'0'-25'15,"0"50"1,0-1 0,0 1-1,0 25-15,0-25 0,0-1 0,0 26 16,-25-25-16,25 49 0,-24 1 15,24-1-15</inkml:trace>
  <inkml:trace contextRef="#ctx0" brushRef="#br0" timeOffset="629179.4775">28600 6201 0,'-25'0'0,"0"0"16,0 25-16,1 0 0,-1 0 15,0-1-15,0 1 0,0 0 16,25 25-16,0-26 0,0 26 15,0-25-15,25 0 0,-25-1 16,25 1-16,0-25 0,49 25 16,-49-25-16,25 0 0,-26 0 15,26 0-15,-25-25 0,49-24 0,-49 24 16,-25 0-16,25-25 0,-25 1 16,0-26-16,0 26 15,-25-1-15,25 25 0,-25-24 16,0 24-16,-24 0 0,24 25 15,0 0-15,0 0 0,25 25 16,0 0-16,25-25 0,0 25 16</inkml:trace>
  <inkml:trace contextRef="#ctx0" brushRef="#br0" timeOffset="629505.6432">29468 6176 0,'0'-24'0,"0"48"0,-25-24 31,0 25-31,25 0 16,-24 0-16,24 0 0,0-1 16,-25 1-16,25 0 0,0 25 15,25-26-15,-1 1 0,1 0 16,0 0-16,0-25 0,49 25 15,-24-25-15,-25 0 0,-1 0 0,1-50 16,0 25-16,25-24 0,-50 24 16,0 0-16,0-25 0,0 26 15,0-51-15,-50 50 0,25 1 16,0-1-16,1 0 16,-1 25-16,25 25 15,49 0 1</inkml:trace>
  <inkml:trace contextRef="#ctx0" brushRef="#br0" timeOffset="629821.0347">30287 6201 0,'-25'-25'15,"0"50"1,25 0-1,-25 25-15,25-26 0,0 1 16,0 0-16,0 0 0,0 24 16,25 1-16,0-25 0,0 0 15,-1-1-15,1-24 0,50 25 16,-26-25-16,-24 0 0,25 0 16,-26-49-16,1 24 0,0-25 0,-25 25 15,25-24-15,-25-1 0,0 25 16,0-24-16,-25-1 0,-25 25 15,26 1-15,-1 24 16,0 0-16,0 0 0,25 24 16,0 1-16,0 0 15</inkml:trace>
  <inkml:trace contextRef="#ctx0" brushRef="#br0" timeOffset="630117.8125">31254 6350 0,'-25'0'31,"0"0"-15,25 25-16,-25-25 0,25 25 15,0 24-15,0-24 0,25 0 16,0 0-16,0-1 0,0-24 15,49 50-15,-49-50 0,0 0 16,24 0-16,-24 0 0,50-25 16,-51 0-16,1 1 0,-25-1 15,25-25-15,-25 25 0,25-49 0,-25 24 16,0 26-16,-25-26 16,25 25-16,-74-24 0,49 24 0,0 25 15</inkml:trace>
  <inkml:trace contextRef="#ctx0" brushRef="#br0" timeOffset="640150.8482">27930 3944 0,'0'-25'47,"25"25"15,0 0-46,-1 0-16,1 0 0,0 0 15,0 0-15,0 0 0,24 0 16,-24 0-16,0 0 0,25 0 16,-26 25-16,26-25 0,-25 0 15,0 25-15,-1-25 16,26 25-16,-25-25 15,-25 24-15,25-24 0,-1 25 16,1-25-16,0 25 0,0-25 16,0 25-16,-1-25 0,1 25 15,0-1-15,0 1 16,0-25-16,-25 25 0,24 0 16,1-25-16,-25 25 0,25-1 15,-25 1-15,25 0 0,0 0 16,-25 0-1,24-1-15,-24 1 0,25 0 16,-25 0-16,25-25 0,-25 25 0,0-1 16,25 1-16,-25 0 0,0 0 15,0 0-15,25-1 16,-25 1-16,0 0 0,0 0 16,0 0-16,0 24 15,0-24-15,24 0 0,-24 0 16,0 0-16,0 24 0,0-24 0,0 0 15,0 0 1,0 24-16,0-24 16,-24 0-16,24 0 15,0-1-15,0 1 0,0 0 16,-25 0-16,0 0 0,25-1 16,-25-24-16,25 25 0,0 0 15,-25 0-15,1 0 0,-1-1 16,25 1-16,-25 0 0,25 0 15,-25 0-15,0-1 0,1 1 16,24 0-16,-25 0 0,-25 24 16,50-24-16,-25-25 15,1 25-15,-1 0 0,0 0 0,0-25 16,25 24-16,-25-24 16,1 25-16,-1 0 0,-25 0 15,25 0-15,1-25 0,-1 25 16,-25-25-16,25 24 0,1-24 15,-1 25-15,0-25 0,0 25 16,-24 0-16,-1-25 0,25 25 16,-25-25-16,26 24 0,-51 1 15,50-25-15,1 0 0,-1 25 16,0-25-16,0 25 0,-24-25 0,24 0 16,0 25-16,25-50 31,25 25-31,0-25 15,24 0-15</inkml:trace>
  <inkml:trace contextRef="#ctx0" brushRef="#br0" timeOffset="641205.6773">32048 4266 0,'-25'0'0,"25"-24"16,0-1 0,0 0-1,25 25 1,-25-25 15,0 0 0,-25 25-31,0-24 16,0 24 0,0-25-16,1 25 0,-1-25 15,0 25-15,0 0 0,0 0 16,1 0-16,-1 0 15,0 0-15,0 0 0,-24 0 16,24 0-16,0 25 0,0-25 16,0 25-16,1-1 0,-26 1 0,0 0 15,26-25-15,-1 25 0,0 0 16,-25-1-16,26 1 0,-26 0 16,25 0-16,0 0 0,0-1 15,-24 26-15,24-25 0,0 0 16,0 24-16,1-24 0,-26 49 15,25-49-15,25 25 0,-25-25 0,25 24 16,-24-24-16,-1 50 0,25-51 16,-25 1-16,25 25 0,0-25 15,-25 49-15,25-49 0,0 0 16,0-1-16,0 26 16,0-25-16,0 49 0,0-49 0,25 25 15,-25-26-15,25 26 0,0 24 16,-1-49-16,1 0 0,0 25 15,0-26-15,0 26 0,24 0 16,-24-1-16,25-24 0,-26 0 16,26 0-16,25 24 0,-26-24 15,1 0-15,-1 0 0,1 0 0,0-1 16,49 26-16,-25-25 0,-24 0 16,-1-1-16,1-24 0,49 25 15,-49 0-15,-1-25 0,-24 0 16,25 0-16,-25 0 0,49-25 15,-49 25-15,0-25 0,0 25 16,-1-24-16,1-1 0,0 0 16,-25 0-16,0 0 15,0-24-15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6172AC-0962-E94D-8B90-71BC385F476C}" type="datetimeFigureOut">
              <a:rPr lang="en-US" smtClean="0"/>
              <a:t>3/14/2022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B2930D-9975-124A-91C5-154A26DEA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8824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E0804-BAAB-D942-A332-52AA6138B38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0429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E0804-BAAB-D942-A332-52AA6138B38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33287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em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813411" y="483852"/>
            <a:ext cx="6158082" cy="1598132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5200" spc="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(UPPER CASE)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813411" y="2081984"/>
            <a:ext cx="6158082" cy="16557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3200" b="0" i="0" baseline="0">
                <a:solidFill>
                  <a:schemeClr val="bg1">
                    <a:lumMod val="85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 HEADLINE (UPPER CASE)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5813580" y="4079868"/>
            <a:ext cx="6157913" cy="405967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200" b="1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  <a:lvl3pPr>
              <a:defRPr sz="2000">
                <a:solidFill>
                  <a:schemeClr val="bg1"/>
                </a:solidFill>
                <a:latin typeface="Arial Narrow" panose="020B0606020202030204" pitchFamily="34" charset="0"/>
              </a:defRPr>
            </a:lvl3pPr>
            <a:lvl4pPr>
              <a:defRPr sz="2000">
                <a:solidFill>
                  <a:schemeClr val="bg1"/>
                </a:solidFill>
                <a:latin typeface="Arial Narrow" panose="020B0606020202030204" pitchFamily="34" charset="0"/>
              </a:defRPr>
            </a:lvl4pPr>
            <a:lvl5pPr>
              <a:defRPr sz="2000">
                <a:solidFill>
                  <a:schemeClr val="bg1"/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DATE (UPPER CASE)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5813580" y="4445593"/>
            <a:ext cx="6157913" cy="456767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200" b="1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  <a:lvl3pPr>
              <a:defRPr sz="2000">
                <a:solidFill>
                  <a:schemeClr val="bg1"/>
                </a:solidFill>
                <a:latin typeface="Arial Narrow" panose="020B0606020202030204" pitchFamily="34" charset="0"/>
              </a:defRPr>
            </a:lvl3pPr>
            <a:lvl4pPr>
              <a:defRPr sz="2000">
                <a:solidFill>
                  <a:schemeClr val="bg1"/>
                </a:solidFill>
                <a:latin typeface="Arial Narrow" panose="020B0606020202030204" pitchFamily="34" charset="0"/>
              </a:defRPr>
            </a:lvl4pPr>
            <a:lvl5pPr>
              <a:defRPr sz="2000">
                <a:solidFill>
                  <a:schemeClr val="bg1"/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PRESENTER (UPPER CASE)</a:t>
            </a:r>
          </a:p>
        </p:txBody>
      </p:sp>
    </p:spTree>
    <p:extLst>
      <p:ext uri="{BB962C8B-B14F-4D97-AF65-F5344CB8AC3E}">
        <p14:creationId xmlns:p14="http://schemas.microsoft.com/office/powerpoint/2010/main" val="2823728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_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96BAA53-CB4C-544A-9B80-87DE4037629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964" y="6061928"/>
            <a:ext cx="1712692" cy="729166"/>
          </a:xfrm>
          <a:prstGeom prst="rect">
            <a:avLst/>
          </a:prstGeom>
        </p:spPr>
      </p:pic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3059676"/>
            <a:ext cx="12192000" cy="2909888"/>
          </a:xfrm>
          <a:prstGeom prst="rect">
            <a:avLst/>
          </a:prstGeom>
        </p:spPr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47580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_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96BAA53-CB4C-544A-9B80-87DE4037629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964" y="6061928"/>
            <a:ext cx="1712692" cy="729166"/>
          </a:xfrm>
          <a:prstGeom prst="rect">
            <a:avLst/>
          </a:prstGeom>
        </p:spPr>
      </p:pic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7965065" y="0"/>
            <a:ext cx="4226935" cy="6867236"/>
          </a:xfrm>
          <a:custGeom>
            <a:avLst/>
            <a:gdLst>
              <a:gd name="connsiteX0" fmla="*/ 0 w 3700462"/>
              <a:gd name="connsiteY0" fmla="*/ 0 h 6858000"/>
              <a:gd name="connsiteX1" fmla="*/ 3700462 w 3700462"/>
              <a:gd name="connsiteY1" fmla="*/ 0 h 6858000"/>
              <a:gd name="connsiteX2" fmla="*/ 3700462 w 3700462"/>
              <a:gd name="connsiteY2" fmla="*/ 6858000 h 6858000"/>
              <a:gd name="connsiteX3" fmla="*/ 0 w 3700462"/>
              <a:gd name="connsiteY3" fmla="*/ 6858000 h 6858000"/>
              <a:gd name="connsiteX4" fmla="*/ 0 w 3700462"/>
              <a:gd name="connsiteY4" fmla="*/ 0 h 6858000"/>
              <a:gd name="connsiteX0" fmla="*/ 526473 w 4226935"/>
              <a:gd name="connsiteY0" fmla="*/ 0 h 6867236"/>
              <a:gd name="connsiteX1" fmla="*/ 4226935 w 4226935"/>
              <a:gd name="connsiteY1" fmla="*/ 0 h 6867236"/>
              <a:gd name="connsiteX2" fmla="*/ 4226935 w 4226935"/>
              <a:gd name="connsiteY2" fmla="*/ 6858000 h 6867236"/>
              <a:gd name="connsiteX3" fmla="*/ 0 w 4226935"/>
              <a:gd name="connsiteY3" fmla="*/ 6867236 h 6867236"/>
              <a:gd name="connsiteX4" fmla="*/ 526473 w 4226935"/>
              <a:gd name="connsiteY4" fmla="*/ 0 h 6867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26935" h="6867236">
                <a:moveTo>
                  <a:pt x="526473" y="0"/>
                </a:moveTo>
                <a:lnTo>
                  <a:pt x="4226935" y="0"/>
                </a:lnTo>
                <a:lnTo>
                  <a:pt x="4226935" y="6858000"/>
                </a:lnTo>
                <a:lnTo>
                  <a:pt x="0" y="6867236"/>
                </a:lnTo>
                <a:lnTo>
                  <a:pt x="526473" y="0"/>
                </a:lnTo>
                <a:close/>
              </a:path>
            </a:pathLst>
          </a:custGeom>
        </p:spPr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775248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A6EFFF9-D3F5-414E-BE10-6E033727627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1340" y="4032207"/>
            <a:ext cx="5798306" cy="2949138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60E1BEF7-67B1-694A-990B-9EDD7D9476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9779" y="565999"/>
            <a:ext cx="10515600" cy="1017471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AREA / SLIDE HEADING (UPPER CASE)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6FF399C-2333-EE4F-8363-3287611FD44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534126" y="4412356"/>
            <a:ext cx="3167063" cy="17637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 i="0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 dirty="0"/>
              <a:t>HIGHLIGHT TEXT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10166CE-6069-3746-87B4-979FC7402A2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51840" y="1885686"/>
            <a:ext cx="10514979" cy="10985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0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 marL="457200" indent="0">
              <a:buNone/>
              <a:defRPr b="0" i="0">
                <a:latin typeface="Arial Narrow" panose="020B0604020202020204" pitchFamily="34" charset="0"/>
                <a:cs typeface="Arial Narrow" panose="020B0604020202020204" pitchFamily="34" charset="0"/>
              </a:defRPr>
            </a:lvl2pPr>
            <a:lvl3pPr>
              <a:defRPr b="0" i="0">
                <a:latin typeface="Arial Narrow" panose="020B0604020202020204" pitchFamily="34" charset="0"/>
                <a:cs typeface="Arial Narrow" panose="020B0604020202020204" pitchFamily="34" charset="0"/>
              </a:defRPr>
            </a:lvl3pPr>
            <a:lvl4pPr>
              <a:defRPr b="0" i="0">
                <a:latin typeface="Arial Narrow" panose="020B0604020202020204" pitchFamily="34" charset="0"/>
                <a:cs typeface="Arial Narrow" panose="020B0604020202020204" pitchFamily="34" charset="0"/>
              </a:defRPr>
            </a:lvl4pPr>
            <a:lvl5pPr>
              <a:defRPr b="0" i="0">
                <a:latin typeface="Arial Narrow" panose="020B0604020202020204" pitchFamily="34" charset="0"/>
                <a:cs typeface="Arial Narrow" panose="020B0604020202020204" pitchFamily="34" charset="0"/>
              </a:defRPr>
            </a:lvl5pPr>
          </a:lstStyle>
          <a:p>
            <a:pPr lvl="0"/>
            <a:r>
              <a:rPr lang="en-US" dirty="0"/>
              <a:t>Body copy no smaller than 24pt.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38666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64632" y="1781021"/>
            <a:ext cx="10515600" cy="71038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="0" i="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 marL="457200" indent="0">
              <a:buNone/>
              <a:defRPr b="0" i="0">
                <a:latin typeface="Arial Narrow" panose="020B0604020202020204" pitchFamily="34" charset="0"/>
                <a:cs typeface="Arial Narrow" panose="020B0604020202020204" pitchFamily="34" charset="0"/>
              </a:defRPr>
            </a:lvl2pPr>
            <a:lvl3pPr>
              <a:defRPr b="0" i="0">
                <a:latin typeface="Arial Narrow" panose="020B0604020202020204" pitchFamily="34" charset="0"/>
                <a:cs typeface="Arial Narrow" panose="020B0604020202020204" pitchFamily="34" charset="0"/>
              </a:defRPr>
            </a:lvl3pPr>
            <a:lvl4pPr>
              <a:defRPr b="0" i="0">
                <a:latin typeface="Arial Narrow" panose="020B0604020202020204" pitchFamily="34" charset="0"/>
                <a:cs typeface="Arial Narrow" panose="020B0604020202020204" pitchFamily="34" charset="0"/>
              </a:defRPr>
            </a:lvl4pPr>
            <a:lvl5pPr>
              <a:defRPr b="0" i="0">
                <a:latin typeface="Arial Narrow" panose="020B0604020202020204" pitchFamily="34" charset="0"/>
                <a:cs typeface="Arial Narrow" panose="020B0604020202020204" pitchFamily="34" charset="0"/>
              </a:defRPr>
            </a:lvl5pPr>
          </a:lstStyle>
          <a:p>
            <a:pPr lvl="0"/>
            <a:r>
              <a:rPr lang="en-US" dirty="0"/>
              <a:t>HEADLINE CAPS GREY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60E1BEF7-67B1-694A-990B-9EDD7D9476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9779" y="565999"/>
            <a:ext cx="10515600" cy="1017471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AREA / SLIDE 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10166CE-6069-3746-87B4-979FC7402A2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73652" y="2531857"/>
            <a:ext cx="10514979" cy="10985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0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 marL="457200" indent="0">
              <a:buNone/>
              <a:defRPr b="0" i="0">
                <a:latin typeface="Arial Narrow" panose="020B0604020202020204" pitchFamily="34" charset="0"/>
                <a:cs typeface="Arial Narrow" panose="020B0604020202020204" pitchFamily="34" charset="0"/>
              </a:defRPr>
            </a:lvl2pPr>
            <a:lvl3pPr>
              <a:defRPr b="0" i="0">
                <a:latin typeface="Arial Narrow" panose="020B0604020202020204" pitchFamily="34" charset="0"/>
                <a:cs typeface="Arial Narrow" panose="020B0604020202020204" pitchFamily="34" charset="0"/>
              </a:defRPr>
            </a:lvl3pPr>
            <a:lvl4pPr>
              <a:defRPr b="0" i="0">
                <a:latin typeface="Arial Narrow" panose="020B0604020202020204" pitchFamily="34" charset="0"/>
                <a:cs typeface="Arial Narrow" panose="020B0604020202020204" pitchFamily="34" charset="0"/>
              </a:defRPr>
            </a:lvl4pPr>
            <a:lvl5pPr>
              <a:defRPr b="0" i="0">
                <a:latin typeface="Arial Narrow" panose="020B0604020202020204" pitchFamily="34" charset="0"/>
                <a:cs typeface="Arial Narrow" panose="020B0604020202020204" pitchFamily="34" charset="0"/>
              </a:defRPr>
            </a:lvl5pPr>
          </a:lstStyle>
          <a:p>
            <a:pPr lvl="0"/>
            <a:r>
              <a:rPr lang="en-US" dirty="0"/>
              <a:t>Body copy no smaller than 24pt. </a:t>
            </a:r>
          </a:p>
          <a:p>
            <a:pPr lvl="1"/>
            <a:endParaRPr lang="en-US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B7ECEFF7-22B6-884C-A28E-5BD3B8423F1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414786" y="-135896"/>
            <a:ext cx="6096000" cy="817721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B23306E-23FA-6849-B2B7-E384EFFB551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494" y="722167"/>
            <a:ext cx="5367617" cy="27300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03736D9-A4A4-F14D-9647-9EDDE339316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9190" y="1914486"/>
            <a:ext cx="5022810" cy="49435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B58C367-C1E1-4F48-9CC7-EF0269AE094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3771" y="2523961"/>
            <a:ext cx="4230161" cy="3909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7836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 with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96BAA53-CB4C-544A-9B80-87DE4037629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964" y="6061928"/>
            <a:ext cx="1712692" cy="729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6207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5242" y="264917"/>
            <a:ext cx="10515600" cy="1017471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BDABC03-8F1B-46A7-8017-BD7A7F45F37C}" type="datetimeFigureOut">
              <a:rPr lang="en-AU" smtClean="0"/>
              <a:t>14/03/2022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905C72-C890-4085-B7CD-C9700166364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5309549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BDABC03-8F1B-46A7-8017-BD7A7F45F37C}" type="datetimeFigureOut">
              <a:rPr lang="en-AU" smtClean="0"/>
              <a:t>14/03/2022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905C72-C890-4085-B7CD-C9700166364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525486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5242" y="264917"/>
            <a:ext cx="10515600" cy="1017471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BDABC03-8F1B-46A7-8017-BD7A7F45F37C}" type="datetimeFigureOut">
              <a:rPr lang="en-AU" smtClean="0"/>
              <a:t>14/03/2022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905C72-C890-4085-B7CD-C9700166364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3402699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BDABC03-8F1B-46A7-8017-BD7A7F45F37C}" type="datetimeFigureOut">
              <a:rPr lang="en-AU" smtClean="0"/>
              <a:t>14/03/2022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905C72-C890-4085-B7CD-C9700166364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8338833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BDABC03-8F1B-46A7-8017-BD7A7F45F37C}" type="datetimeFigureOut">
              <a:rPr lang="en-AU" smtClean="0"/>
              <a:t>14/03/2022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905C72-C890-4085-B7CD-C9700166364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792707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ctrTitle" hasCustomPrompt="1"/>
          </p:nvPr>
        </p:nvSpPr>
        <p:spPr>
          <a:xfrm>
            <a:off x="3254938" y="2252880"/>
            <a:ext cx="6158082" cy="1598132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5200" spc="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(UPPER CASE)</a:t>
            </a:r>
            <a:endParaRPr lang="en-AU" dirty="0"/>
          </a:p>
        </p:txBody>
      </p:sp>
      <p:sp>
        <p:nvSpPr>
          <p:cNvPr id="1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254938" y="3851012"/>
            <a:ext cx="6158082" cy="16557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3200" b="0" i="0" baseline="0">
                <a:solidFill>
                  <a:schemeClr val="bg1">
                    <a:lumMod val="85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 HEADLINE (UPPER CASE)</a:t>
            </a:r>
            <a:endParaRPr lang="en-AU" dirty="0"/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3255107" y="5848896"/>
            <a:ext cx="6157913" cy="405967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200" b="1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  <a:lvl3pPr>
              <a:defRPr sz="2000">
                <a:solidFill>
                  <a:schemeClr val="bg1"/>
                </a:solidFill>
                <a:latin typeface="Arial Narrow" panose="020B0606020202030204" pitchFamily="34" charset="0"/>
              </a:defRPr>
            </a:lvl3pPr>
            <a:lvl4pPr>
              <a:defRPr sz="2000">
                <a:solidFill>
                  <a:schemeClr val="bg1"/>
                </a:solidFill>
                <a:latin typeface="Arial Narrow" panose="020B0606020202030204" pitchFamily="34" charset="0"/>
              </a:defRPr>
            </a:lvl4pPr>
            <a:lvl5pPr>
              <a:defRPr sz="2000">
                <a:solidFill>
                  <a:schemeClr val="bg1"/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DATE (UPPER CASE)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3255107" y="6214621"/>
            <a:ext cx="6157913" cy="456767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200" b="1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  <a:lvl3pPr>
              <a:defRPr sz="2000">
                <a:solidFill>
                  <a:schemeClr val="bg1"/>
                </a:solidFill>
                <a:latin typeface="Arial Narrow" panose="020B0606020202030204" pitchFamily="34" charset="0"/>
              </a:defRPr>
            </a:lvl3pPr>
            <a:lvl4pPr>
              <a:defRPr sz="2000">
                <a:solidFill>
                  <a:schemeClr val="bg1"/>
                </a:solidFill>
                <a:latin typeface="Arial Narrow" panose="020B0606020202030204" pitchFamily="34" charset="0"/>
              </a:defRPr>
            </a:lvl4pPr>
            <a:lvl5pPr>
              <a:defRPr sz="2000">
                <a:solidFill>
                  <a:schemeClr val="bg1"/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PRESENTER (UPPER CASE)</a:t>
            </a:r>
          </a:p>
        </p:txBody>
      </p:sp>
    </p:spTree>
    <p:extLst>
      <p:ext uri="{BB962C8B-B14F-4D97-AF65-F5344CB8AC3E}">
        <p14:creationId xmlns:p14="http://schemas.microsoft.com/office/powerpoint/2010/main" val="132190625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BDABC03-8F1B-46A7-8017-BD7A7F45F37C}" type="datetimeFigureOut">
              <a:rPr lang="en-AU" smtClean="0"/>
              <a:t>14/03/2022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905C72-C890-4085-B7CD-C9700166364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6538797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5242" y="264917"/>
            <a:ext cx="10515600" cy="1017471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BDABC03-8F1B-46A7-8017-BD7A7F45F37C}" type="datetimeFigureOut">
              <a:rPr lang="en-AU" smtClean="0"/>
              <a:t>14/03/2022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905C72-C890-4085-B7CD-C9700166364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9044389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BDABC03-8F1B-46A7-8017-BD7A7F45F37C}" type="datetimeFigureOut">
              <a:rPr lang="en-AU" smtClean="0"/>
              <a:t>14/03/2022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905C72-C890-4085-B7CD-C9700166364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2091340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ull slide copy_tex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2867" y="6397304"/>
            <a:ext cx="1267288" cy="368735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>
          <a:xfrm>
            <a:off x="219075" y="85725"/>
            <a:ext cx="2771775" cy="11620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8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306060" y="978761"/>
            <a:ext cx="7451725" cy="46646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AU" dirty="0" smtClean="0"/>
              <a:t>SUB HEADING (24PT, UPPER CASE)</a:t>
            </a:r>
            <a:endParaRPr lang="en-US" dirty="0" smtClean="0"/>
          </a:p>
        </p:txBody>
      </p:sp>
      <p:sp>
        <p:nvSpPr>
          <p:cNvPr id="39" name="Text Placeholder 22"/>
          <p:cNvSpPr>
            <a:spLocks noGrp="1"/>
          </p:cNvSpPr>
          <p:nvPr>
            <p:ph type="body" sz="quarter" idx="13" hasCustomPrompt="1"/>
          </p:nvPr>
        </p:nvSpPr>
        <p:spPr>
          <a:xfrm>
            <a:off x="306060" y="326309"/>
            <a:ext cx="7452026" cy="7369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200" b="1" baseline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 smtClean="0"/>
              <a:t>HEADING (42PT, UPPER CASE)</a:t>
            </a:r>
          </a:p>
        </p:txBody>
      </p:sp>
      <p:sp>
        <p:nvSpPr>
          <p:cNvPr id="40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306060" y="1729723"/>
            <a:ext cx="10809615" cy="401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 baseline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AU" dirty="0" smtClean="0"/>
              <a:t>INTRO HEADING 1 (20PT, ARIAL NARROW, UPPER CASE)</a:t>
            </a:r>
          </a:p>
        </p:txBody>
      </p:sp>
      <p:sp>
        <p:nvSpPr>
          <p:cNvPr id="41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300211" y="2097681"/>
            <a:ext cx="10815464" cy="32991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AU" dirty="0" smtClean="0"/>
              <a:t>Body copy (20pt, Arial) </a:t>
            </a:r>
          </a:p>
          <a:p>
            <a:endParaRPr lang="en-AU" dirty="0" smtClean="0"/>
          </a:p>
          <a:p>
            <a:endParaRPr lang="en-AU" dirty="0" smtClean="0"/>
          </a:p>
        </p:txBody>
      </p:sp>
      <p:pic>
        <p:nvPicPr>
          <p:cNvPr id="24" name="Picture 2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5267" y="6373900"/>
            <a:ext cx="1267288" cy="368735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0" y="6006108"/>
            <a:ext cx="12192000" cy="870942"/>
          </a:xfrm>
          <a:prstGeom prst="rect">
            <a:avLst/>
          </a:prstGeom>
          <a:blipFill dpi="0" rotWithShape="1">
            <a:blip r:embed="rId3"/>
            <a:srcRect/>
            <a:tile tx="0" ty="0" sx="100000" sy="100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0967" y="6298367"/>
            <a:ext cx="1267288" cy="368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3161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ulleted list with tex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2867" y="6397304"/>
            <a:ext cx="1267288" cy="368735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>
          <a:xfrm>
            <a:off x="219075" y="85725"/>
            <a:ext cx="2771775" cy="11620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8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306060" y="978761"/>
            <a:ext cx="7451725" cy="46646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AU" dirty="0" smtClean="0"/>
              <a:t>SUB HEADING (24PT, UPPER CASE)</a:t>
            </a:r>
            <a:endParaRPr lang="en-US" dirty="0" smtClean="0"/>
          </a:p>
        </p:txBody>
      </p:sp>
      <p:sp>
        <p:nvSpPr>
          <p:cNvPr id="39" name="Text Placeholder 22"/>
          <p:cNvSpPr>
            <a:spLocks noGrp="1"/>
          </p:cNvSpPr>
          <p:nvPr>
            <p:ph type="body" sz="quarter" idx="13" hasCustomPrompt="1"/>
          </p:nvPr>
        </p:nvSpPr>
        <p:spPr>
          <a:xfrm>
            <a:off x="306060" y="326309"/>
            <a:ext cx="7452026" cy="7369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200" b="1" baseline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 smtClean="0"/>
              <a:t>HEADING (42PT, UPPER CASE)</a:t>
            </a:r>
          </a:p>
        </p:txBody>
      </p:sp>
      <p:sp>
        <p:nvSpPr>
          <p:cNvPr id="25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306060" y="1729723"/>
            <a:ext cx="7451725" cy="401647"/>
          </a:xfrm>
          <a:prstGeom prst="rect">
            <a:avLst/>
          </a:prstGeom>
        </p:spPr>
        <p:txBody>
          <a:bodyPr/>
          <a:lstStyle>
            <a:lvl1pPr>
              <a:defRPr sz="2000" b="1" baseline="0">
                <a:solidFill>
                  <a:schemeClr val="tx1"/>
                </a:solidFill>
              </a:defRPr>
            </a:lvl1pPr>
          </a:lstStyle>
          <a:p>
            <a:r>
              <a:rPr lang="en-AU" dirty="0" smtClean="0"/>
              <a:t>INTRO HEADING 1 (20PT, ARIAL NARROW, UPPER CASE)</a:t>
            </a:r>
          </a:p>
        </p:txBody>
      </p:sp>
      <p:sp>
        <p:nvSpPr>
          <p:cNvPr id="26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300211" y="2131371"/>
            <a:ext cx="7451725" cy="1729430"/>
          </a:xfrm>
          <a:prstGeom prst="rect">
            <a:avLst/>
          </a:prstGeom>
        </p:spPr>
        <p:txBody>
          <a:bodyPr/>
          <a:lstStyle>
            <a:lvl1pPr marL="342900" indent="-342900">
              <a:buFont typeface="Arial" panose="020B0604020202020204" pitchFamily="34" charset="0"/>
              <a:buChar char="•"/>
              <a:defRPr sz="2000" b="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AU" dirty="0" smtClean="0"/>
              <a:t>Bullet list, one column (20pt, Arial)</a:t>
            </a:r>
          </a:p>
          <a:p>
            <a:endParaRPr lang="en-AU" dirty="0" smtClean="0"/>
          </a:p>
          <a:p>
            <a:endParaRPr lang="en-AU" dirty="0" smtClean="0"/>
          </a:p>
          <a:p>
            <a:endParaRPr lang="en-AU" dirty="0" smtClean="0"/>
          </a:p>
        </p:txBody>
      </p:sp>
      <p:sp>
        <p:nvSpPr>
          <p:cNvPr id="27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300211" y="4111606"/>
            <a:ext cx="7451725" cy="401647"/>
          </a:xfrm>
          <a:prstGeom prst="rect">
            <a:avLst/>
          </a:prstGeom>
        </p:spPr>
        <p:txBody>
          <a:bodyPr/>
          <a:lstStyle>
            <a:lvl1pPr>
              <a:defRPr sz="2000" b="1" baseline="0">
                <a:solidFill>
                  <a:schemeClr val="tx1"/>
                </a:solidFill>
              </a:defRPr>
            </a:lvl1pPr>
          </a:lstStyle>
          <a:p>
            <a:r>
              <a:rPr lang="en-AU" dirty="0" smtClean="0"/>
              <a:t>INTRO HEADING 2 (20PT, ARIAL NARROW, UPPER CASE)</a:t>
            </a:r>
          </a:p>
        </p:txBody>
      </p:sp>
      <p:sp>
        <p:nvSpPr>
          <p:cNvPr id="28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294362" y="4513254"/>
            <a:ext cx="7451725" cy="1729430"/>
          </a:xfrm>
          <a:prstGeom prst="rect">
            <a:avLst/>
          </a:prstGeom>
        </p:spPr>
        <p:txBody>
          <a:bodyPr numCol="2"/>
          <a:lstStyle>
            <a:lvl1pPr marL="342900" marR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000" b="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AU" dirty="0" smtClean="0"/>
              <a:t>Bullet list, two column (20pt, Arial) </a:t>
            </a:r>
          </a:p>
          <a:p>
            <a:endParaRPr lang="en-AU" dirty="0" smtClean="0"/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AU" dirty="0" smtClean="0"/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AU" dirty="0" smtClean="0"/>
              <a:t>Bullet list, two column (20pt, Arial) </a:t>
            </a:r>
          </a:p>
          <a:p>
            <a:endParaRPr lang="en-AU" dirty="0" smtClean="0"/>
          </a:p>
        </p:txBody>
      </p:sp>
      <p:sp>
        <p:nvSpPr>
          <p:cNvPr id="29" name="Freeform 28"/>
          <p:cNvSpPr/>
          <p:nvPr userDrawn="1"/>
        </p:nvSpPr>
        <p:spPr>
          <a:xfrm>
            <a:off x="9253537" y="0"/>
            <a:ext cx="2947172" cy="6853646"/>
          </a:xfrm>
          <a:custGeom>
            <a:avLst/>
            <a:gdLst>
              <a:gd name="connsiteX0" fmla="*/ 0 w 3753395"/>
              <a:gd name="connsiteY0" fmla="*/ 0 h 6853646"/>
              <a:gd name="connsiteX1" fmla="*/ 0 w 3753395"/>
              <a:gd name="connsiteY1" fmla="*/ 69669 h 6853646"/>
              <a:gd name="connsiteX2" fmla="*/ 1463040 w 3753395"/>
              <a:gd name="connsiteY2" fmla="*/ 6853646 h 6853646"/>
              <a:gd name="connsiteX3" fmla="*/ 3744686 w 3753395"/>
              <a:gd name="connsiteY3" fmla="*/ 6844937 h 6853646"/>
              <a:gd name="connsiteX4" fmla="*/ 3753395 w 3753395"/>
              <a:gd name="connsiteY4" fmla="*/ 0 h 6853646"/>
              <a:gd name="connsiteX5" fmla="*/ 0 w 3753395"/>
              <a:gd name="connsiteY5" fmla="*/ 0 h 6853646"/>
              <a:gd name="connsiteX0" fmla="*/ 0 w 3772445"/>
              <a:gd name="connsiteY0" fmla="*/ 0 h 6853646"/>
              <a:gd name="connsiteX1" fmla="*/ 19050 w 3772445"/>
              <a:gd name="connsiteY1" fmla="*/ 69669 h 6853646"/>
              <a:gd name="connsiteX2" fmla="*/ 1482090 w 3772445"/>
              <a:gd name="connsiteY2" fmla="*/ 6853646 h 6853646"/>
              <a:gd name="connsiteX3" fmla="*/ 3763736 w 3772445"/>
              <a:gd name="connsiteY3" fmla="*/ 6844937 h 6853646"/>
              <a:gd name="connsiteX4" fmla="*/ 3772445 w 3772445"/>
              <a:gd name="connsiteY4" fmla="*/ 0 h 6853646"/>
              <a:gd name="connsiteX5" fmla="*/ 0 w 3772445"/>
              <a:gd name="connsiteY5" fmla="*/ 0 h 6853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772445" h="6853646">
                <a:moveTo>
                  <a:pt x="0" y="0"/>
                </a:moveTo>
                <a:lnTo>
                  <a:pt x="19050" y="69669"/>
                </a:lnTo>
                <a:lnTo>
                  <a:pt x="1482090" y="6853646"/>
                </a:lnTo>
                <a:lnTo>
                  <a:pt x="3763736" y="6844937"/>
                </a:lnTo>
                <a:lnTo>
                  <a:pt x="3772445" y="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/>
            <a:srcRect/>
            <a:tile tx="1270000" ty="0" sx="80000" sy="80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0967" y="6298367"/>
            <a:ext cx="1267288" cy="368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809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_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ctrTitle" hasCustomPrompt="1"/>
          </p:nvPr>
        </p:nvSpPr>
        <p:spPr>
          <a:xfrm>
            <a:off x="3254938" y="2252880"/>
            <a:ext cx="6158082" cy="1598132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5200" spc="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(UPPER CASE)</a:t>
            </a:r>
            <a:endParaRPr lang="en-AU" dirty="0"/>
          </a:p>
        </p:txBody>
      </p:sp>
      <p:sp>
        <p:nvSpPr>
          <p:cNvPr id="1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254938" y="3851012"/>
            <a:ext cx="6158082" cy="16557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3200" b="0" i="0" baseline="0">
                <a:solidFill>
                  <a:schemeClr val="bg1">
                    <a:lumMod val="85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 HEADLINE (UPPER CASE)</a:t>
            </a:r>
            <a:endParaRPr lang="en-AU" dirty="0"/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3255107" y="5848896"/>
            <a:ext cx="6157913" cy="405967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200" b="1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  <a:lvl3pPr>
              <a:defRPr sz="2000">
                <a:solidFill>
                  <a:schemeClr val="bg1"/>
                </a:solidFill>
                <a:latin typeface="Arial Narrow" panose="020B0606020202030204" pitchFamily="34" charset="0"/>
              </a:defRPr>
            </a:lvl3pPr>
            <a:lvl4pPr>
              <a:defRPr sz="2000">
                <a:solidFill>
                  <a:schemeClr val="bg1"/>
                </a:solidFill>
                <a:latin typeface="Arial Narrow" panose="020B0606020202030204" pitchFamily="34" charset="0"/>
              </a:defRPr>
            </a:lvl4pPr>
            <a:lvl5pPr>
              <a:defRPr sz="2000">
                <a:solidFill>
                  <a:schemeClr val="bg1"/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DATE (UPPER CASE)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3255107" y="6214621"/>
            <a:ext cx="6157913" cy="456767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200" b="1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  <a:lvl3pPr>
              <a:defRPr sz="2000">
                <a:solidFill>
                  <a:schemeClr val="bg1"/>
                </a:solidFill>
                <a:latin typeface="Arial Narrow" panose="020B0606020202030204" pitchFamily="34" charset="0"/>
              </a:defRPr>
            </a:lvl3pPr>
            <a:lvl4pPr>
              <a:defRPr sz="2000">
                <a:solidFill>
                  <a:schemeClr val="bg1"/>
                </a:solidFill>
                <a:latin typeface="Arial Narrow" panose="020B0606020202030204" pitchFamily="34" charset="0"/>
              </a:defRPr>
            </a:lvl4pPr>
            <a:lvl5pPr>
              <a:defRPr sz="2000">
                <a:solidFill>
                  <a:schemeClr val="bg1"/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PRESENTER (UPPER CASE)</a:t>
            </a:r>
          </a:p>
        </p:txBody>
      </p:sp>
    </p:spTree>
    <p:extLst>
      <p:ext uri="{BB962C8B-B14F-4D97-AF65-F5344CB8AC3E}">
        <p14:creationId xmlns:p14="http://schemas.microsoft.com/office/powerpoint/2010/main" val="7555895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3254938" y="2252880"/>
            <a:ext cx="6158082" cy="1598132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5200" spc="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(UPPER CASE)</a:t>
            </a:r>
            <a:endParaRPr lang="en-AU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254938" y="3851012"/>
            <a:ext cx="6158082" cy="16557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3200" b="0" i="0" baseline="0">
                <a:solidFill>
                  <a:schemeClr val="bg1">
                    <a:lumMod val="85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 HEADLINE (UPPER CASE)</a:t>
            </a:r>
            <a:endParaRPr lang="en-AU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3255107" y="5848896"/>
            <a:ext cx="6157913" cy="405967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200" b="1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  <a:lvl3pPr>
              <a:defRPr sz="2000">
                <a:solidFill>
                  <a:schemeClr val="bg1"/>
                </a:solidFill>
                <a:latin typeface="Arial Narrow" panose="020B0606020202030204" pitchFamily="34" charset="0"/>
              </a:defRPr>
            </a:lvl3pPr>
            <a:lvl4pPr>
              <a:defRPr sz="2000">
                <a:solidFill>
                  <a:schemeClr val="bg1"/>
                </a:solidFill>
                <a:latin typeface="Arial Narrow" panose="020B0606020202030204" pitchFamily="34" charset="0"/>
              </a:defRPr>
            </a:lvl4pPr>
            <a:lvl5pPr>
              <a:defRPr sz="2000">
                <a:solidFill>
                  <a:schemeClr val="bg1"/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DATE (UPPER CASE)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3255107" y="6214621"/>
            <a:ext cx="6157913" cy="456767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200" b="1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  <a:lvl3pPr>
              <a:defRPr sz="2000">
                <a:solidFill>
                  <a:schemeClr val="bg1"/>
                </a:solidFill>
                <a:latin typeface="Arial Narrow" panose="020B0606020202030204" pitchFamily="34" charset="0"/>
              </a:defRPr>
            </a:lvl3pPr>
            <a:lvl4pPr>
              <a:defRPr sz="2000">
                <a:solidFill>
                  <a:schemeClr val="bg1"/>
                </a:solidFill>
                <a:latin typeface="Arial Narrow" panose="020B0606020202030204" pitchFamily="34" charset="0"/>
              </a:defRPr>
            </a:lvl4pPr>
            <a:lvl5pPr>
              <a:defRPr sz="2000">
                <a:solidFill>
                  <a:schemeClr val="bg1"/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PRESENTER (UPPER CASE)</a:t>
            </a:r>
          </a:p>
        </p:txBody>
      </p:sp>
    </p:spTree>
    <p:extLst>
      <p:ext uri="{BB962C8B-B14F-4D97-AF65-F5344CB8AC3E}">
        <p14:creationId xmlns:p14="http://schemas.microsoft.com/office/powerpoint/2010/main" val="41596081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Option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5878054" y="168895"/>
            <a:ext cx="6158082" cy="1598132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5200" spc="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(UPPER CASE)</a:t>
            </a:r>
            <a:endParaRPr lang="en-AU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878054" y="1767027"/>
            <a:ext cx="6158082" cy="16557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3200" b="0" i="0" baseline="0">
                <a:solidFill>
                  <a:schemeClr val="bg1">
                    <a:lumMod val="85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 HEADLINE (UPPER CASE)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1226958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Option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278518" y="2070465"/>
            <a:ext cx="6158082" cy="1598132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5200" spc="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(UPPER CASE)</a:t>
            </a:r>
            <a:endParaRPr lang="en-AU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78518" y="3668597"/>
            <a:ext cx="6158082" cy="16557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3200" b="0" i="0" baseline="0">
                <a:solidFill>
                  <a:schemeClr val="bg1">
                    <a:lumMod val="85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 HEADLINE (UPPER CASE)</a:t>
            </a:r>
            <a:endParaRPr lang="en-AU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278518" y="4530409"/>
            <a:ext cx="6157913" cy="405967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200" b="1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  <a:lvl3pPr>
              <a:defRPr sz="2000">
                <a:solidFill>
                  <a:schemeClr val="bg1"/>
                </a:solidFill>
                <a:latin typeface="Arial Narrow" panose="020B0606020202030204" pitchFamily="34" charset="0"/>
              </a:defRPr>
            </a:lvl3pPr>
            <a:lvl4pPr>
              <a:defRPr sz="2000">
                <a:solidFill>
                  <a:schemeClr val="bg1"/>
                </a:solidFill>
                <a:latin typeface="Arial Narrow" panose="020B0606020202030204" pitchFamily="34" charset="0"/>
              </a:defRPr>
            </a:lvl4pPr>
            <a:lvl5pPr>
              <a:defRPr sz="2000">
                <a:solidFill>
                  <a:schemeClr val="bg1"/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DATE (UPPER CASE)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278518" y="4896134"/>
            <a:ext cx="6157913" cy="456767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200" b="1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  <a:lvl3pPr>
              <a:defRPr sz="2000">
                <a:solidFill>
                  <a:schemeClr val="bg1"/>
                </a:solidFill>
                <a:latin typeface="Arial Narrow" panose="020B0606020202030204" pitchFamily="34" charset="0"/>
              </a:defRPr>
            </a:lvl3pPr>
            <a:lvl4pPr>
              <a:defRPr sz="2000">
                <a:solidFill>
                  <a:schemeClr val="bg1"/>
                </a:solidFill>
                <a:latin typeface="Arial Narrow" panose="020B0606020202030204" pitchFamily="34" charset="0"/>
              </a:defRPr>
            </a:lvl4pPr>
            <a:lvl5pPr>
              <a:defRPr sz="2000">
                <a:solidFill>
                  <a:schemeClr val="bg1"/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PRESENTER (UPPER CASE)</a:t>
            </a:r>
          </a:p>
        </p:txBody>
      </p:sp>
    </p:spTree>
    <p:extLst>
      <p:ext uri="{BB962C8B-B14F-4D97-AF65-F5344CB8AC3E}">
        <p14:creationId xmlns:p14="http://schemas.microsoft.com/office/powerpoint/2010/main" val="24564237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Option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4889763" y="4195233"/>
            <a:ext cx="6158082" cy="1598132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5200" spc="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(UPPER CASE)</a:t>
            </a:r>
            <a:endParaRPr lang="en-AU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889763" y="5793365"/>
            <a:ext cx="6158082" cy="81987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3200" b="0" i="0" baseline="0">
                <a:solidFill>
                  <a:schemeClr val="bg1">
                    <a:lumMod val="85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 HEADLINE (UPPER CASE)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734846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Option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3236454" y="4084397"/>
            <a:ext cx="6158082" cy="1598132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5200" spc="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(UPPER CASE)</a:t>
            </a:r>
            <a:endParaRPr lang="en-AU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236454" y="5682529"/>
            <a:ext cx="6158082" cy="81987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3200" b="0" i="0" baseline="0">
                <a:solidFill>
                  <a:schemeClr val="bg1">
                    <a:lumMod val="85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 HEADLINE (UPPER CASE)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1339615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Option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3236454" y="4084397"/>
            <a:ext cx="6158082" cy="1598132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5200" spc="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(UPPER CASE)</a:t>
            </a:r>
            <a:endParaRPr lang="en-AU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236454" y="5682529"/>
            <a:ext cx="6158082" cy="81987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3200" b="0" i="0" baseline="0">
                <a:solidFill>
                  <a:schemeClr val="bg1">
                    <a:lumMod val="85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 HEADLINE (UPPER CASE)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7621785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302436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65" r:id="rId2"/>
    <p:sldLayoutId id="2147483680" r:id="rId3"/>
    <p:sldLayoutId id="2147483670" r:id="rId4"/>
    <p:sldLayoutId id="2147483671" r:id="rId5"/>
    <p:sldLayoutId id="2147483667" r:id="rId6"/>
    <p:sldLayoutId id="2147483674" r:id="rId7"/>
    <p:sldLayoutId id="2147483663" r:id="rId8"/>
    <p:sldLayoutId id="2147483673" r:id="rId9"/>
    <p:sldLayoutId id="2147483677" r:id="rId10"/>
    <p:sldLayoutId id="2147483678" r:id="rId11"/>
    <p:sldLayoutId id="2147483650" r:id="rId12"/>
    <p:sldLayoutId id="2147483660" r:id="rId13"/>
    <p:sldLayoutId id="2147483651" r:id="rId14"/>
    <p:sldLayoutId id="2147483652" r:id="rId15"/>
    <p:sldLayoutId id="2147483653" r:id="rId16"/>
    <p:sldLayoutId id="2147483654" r:id="rId17"/>
    <p:sldLayoutId id="2147483655" r:id="rId18"/>
    <p:sldLayoutId id="2147483656" r:id="rId19"/>
    <p:sldLayoutId id="2147483657" r:id="rId20"/>
    <p:sldLayoutId id="2147483658" r:id="rId21"/>
    <p:sldLayoutId id="2147483659" r:id="rId22"/>
    <p:sldLayoutId id="2147483682" r:id="rId23"/>
    <p:sldLayoutId id="2147483683" r:id="rId2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i="0" kern="1200">
          <a:solidFill>
            <a:schemeClr val="tx1"/>
          </a:solidFill>
          <a:latin typeface="Arial Narrow" panose="020B0604020202020204" pitchFamily="34" charset="0"/>
          <a:ea typeface="+mj-ea"/>
          <a:cs typeface="Arial Narrow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31.emf"/><Relationship Id="rId5" Type="http://schemas.openxmlformats.org/officeDocument/2006/relationships/customXml" Target="../ink/ink5.xml"/><Relationship Id="rId4" Type="http://schemas.openxmlformats.org/officeDocument/2006/relationships/image" Target="../media/image30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32.emf"/><Relationship Id="rId5" Type="http://schemas.openxmlformats.org/officeDocument/2006/relationships/customXml" Target="../ink/ink6.xml"/><Relationship Id="rId4" Type="http://schemas.openxmlformats.org/officeDocument/2006/relationships/image" Target="../media/image30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customXml" Target="../ink/ink7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34.emf"/><Relationship Id="rId4" Type="http://schemas.openxmlformats.org/officeDocument/2006/relationships/customXml" Target="../ink/ink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customXml" Target="../ink/ink9.xml"/><Relationship Id="rId1" Type="http://schemas.openxmlformats.org/officeDocument/2006/relationships/slideLayout" Target="../slideLayouts/slideLayout2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customXml" Target="../ink/ink10.xml"/><Relationship Id="rId1" Type="http://schemas.openxmlformats.org/officeDocument/2006/relationships/slideLayout" Target="../slideLayouts/slideLayout2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customXml" Target="../ink/ink11.xml"/><Relationship Id="rId1" Type="http://schemas.openxmlformats.org/officeDocument/2006/relationships/slideLayout" Target="../slideLayouts/slideLayout2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customXml" Target="../ink/ink12.xml"/><Relationship Id="rId1" Type="http://schemas.openxmlformats.org/officeDocument/2006/relationships/slideLayout" Target="../slideLayouts/slideLayout2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ustomXml" Target="../ink/ink13.xml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39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23.emf"/><Relationship Id="rId4" Type="http://schemas.openxmlformats.org/officeDocument/2006/relationships/customXml" Target="../ink/ink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5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2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53887" y="305373"/>
            <a:ext cx="7218476" cy="1598132"/>
          </a:xfrm>
        </p:spPr>
        <p:txBody>
          <a:bodyPr/>
          <a:lstStyle/>
          <a:p>
            <a:pPr algn="r"/>
            <a:r>
              <a:rPr lang="en-AU" dirty="0" smtClean="0"/>
              <a:t>FIT1047 Week 2 Forum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14281" y="1903505"/>
            <a:ext cx="6158082" cy="1655762"/>
          </a:xfrm>
        </p:spPr>
        <p:txBody>
          <a:bodyPr/>
          <a:lstStyle/>
          <a:p>
            <a:pPr algn="r"/>
            <a:r>
              <a:rPr lang="en-AU" dirty="0" smtClean="0"/>
              <a:t>Introduction to Computer Systems, Networks and Security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72694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544392" y="1463352"/>
            <a:ext cx="667527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dirty="0" smtClean="0">
                <a:latin typeface="Arial Narrow" panose="020B0606020202030204" pitchFamily="34" charset="0"/>
                <a:cs typeface="Arial" panose="020B0604020202020204" pitchFamily="34" charset="0"/>
              </a:rPr>
              <a:t>A discussion on the Boolean simplifications using Boolean’s Law and K-map.</a:t>
            </a:r>
            <a:endParaRPr lang="en-US" sz="2400" dirty="0">
              <a:latin typeface="Arial Narrow" panose="020B060602020203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dirty="0" smtClean="0">
                <a:latin typeface="Arial Narrow" panose="020B0606020202030204" pitchFamily="34" charset="0"/>
                <a:cs typeface="Arial" panose="020B0604020202020204" pitchFamily="34" charset="0"/>
              </a:rPr>
              <a:t>Formulation of product of sum (POS) and sum of product (SOP).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544393" y="189830"/>
            <a:ext cx="11371836" cy="1273521"/>
          </a:xfrm>
        </p:spPr>
        <p:txBody>
          <a:bodyPr/>
          <a:lstStyle/>
          <a:p>
            <a:r>
              <a:rPr lang="en-US" sz="4000" dirty="0" smtClean="0">
                <a:solidFill>
                  <a:srgbClr val="0000CC"/>
                </a:solidFill>
              </a:rPr>
              <a:t>Activity 3</a:t>
            </a:r>
            <a:r>
              <a:rPr lang="en-US" sz="4000" dirty="0">
                <a:solidFill>
                  <a:srgbClr val="0000CC"/>
                </a:solidFill>
              </a:rPr>
              <a:t>: Discussion and </a:t>
            </a:r>
            <a:r>
              <a:rPr lang="en-US" sz="4000" dirty="0" smtClean="0">
                <a:solidFill>
                  <a:srgbClr val="0000CC"/>
                </a:solidFill>
              </a:rPr>
              <a:t>Practices </a:t>
            </a:r>
            <a:r>
              <a:rPr lang="en-US" sz="4000" dirty="0">
                <a:solidFill>
                  <a:srgbClr val="0000CC"/>
                </a:solidFill>
              </a:rPr>
              <a:t>on Boolean </a:t>
            </a:r>
            <a:r>
              <a:rPr lang="en-US" sz="4000" dirty="0" smtClean="0">
                <a:solidFill>
                  <a:srgbClr val="0000CC"/>
                </a:solidFill>
              </a:rPr>
              <a:t>Simplification</a:t>
            </a:r>
            <a:endParaRPr lang="en-US" sz="4000" dirty="0">
              <a:solidFill>
                <a:srgbClr val="0000CC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420" y="3575981"/>
            <a:ext cx="5453024" cy="272651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7910" y="4294923"/>
            <a:ext cx="2512008" cy="24266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0130" y="826590"/>
            <a:ext cx="4806413" cy="3604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122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12367" y="267327"/>
            <a:ext cx="11383763" cy="736956"/>
          </a:xfrm>
        </p:spPr>
        <p:txBody>
          <a:bodyPr/>
          <a:lstStyle/>
          <a:p>
            <a:r>
              <a:rPr lang="en-AU" sz="4000" dirty="0" smtClean="0">
                <a:solidFill>
                  <a:srgbClr val="0000CC"/>
                </a:solidFill>
              </a:rPr>
              <a:t>Activity 3: Boolean Simplification using Boolean’s Law</a:t>
            </a:r>
            <a:endParaRPr lang="en-AU" sz="4000" dirty="0">
              <a:solidFill>
                <a:srgbClr val="0000CC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7565" y="1604447"/>
            <a:ext cx="4184435" cy="176093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5968" y="3364131"/>
            <a:ext cx="6436032" cy="147877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4824" y="4891096"/>
            <a:ext cx="5327176" cy="1851513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312368" y="1004283"/>
            <a:ext cx="525591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2400" dirty="0"/>
              <a:t>Simplify </a:t>
            </a:r>
            <a:r>
              <a:rPr lang="en-US" sz="2400" dirty="0" smtClean="0"/>
              <a:t>F = AB </a:t>
            </a:r>
            <a:r>
              <a:rPr lang="en-US" sz="2400" dirty="0"/>
              <a:t>+ BC(B + C</a:t>
            </a:r>
            <a:r>
              <a:rPr lang="en-US" sz="2400" dirty="0" smtClean="0"/>
              <a:t>) and sketch the logic circuit before and after the simplification. 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" name="Ink 1"/>
              <p14:cNvContentPartPr/>
              <p14:nvPr/>
            </p14:nvContentPartPr>
            <p14:xfrm>
              <a:off x="973440" y="1393200"/>
              <a:ext cx="10403280" cy="402732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64080" y="1383840"/>
                <a:ext cx="10422000" cy="4046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01700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12368" y="267327"/>
            <a:ext cx="11465650" cy="736956"/>
          </a:xfrm>
        </p:spPr>
        <p:txBody>
          <a:bodyPr/>
          <a:lstStyle/>
          <a:p>
            <a:r>
              <a:rPr lang="en-AU" sz="4000" dirty="0">
                <a:solidFill>
                  <a:srgbClr val="0000CC"/>
                </a:solidFill>
              </a:rPr>
              <a:t>Activity 3: Boolean </a:t>
            </a:r>
            <a:r>
              <a:rPr lang="en-AU" sz="4000" dirty="0" smtClean="0">
                <a:solidFill>
                  <a:srgbClr val="0000CC"/>
                </a:solidFill>
              </a:rPr>
              <a:t>Simplification using Boolean’s Law</a:t>
            </a:r>
            <a:endParaRPr lang="en-AU" sz="4000" dirty="0">
              <a:solidFill>
                <a:srgbClr val="FF000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7565" y="1604447"/>
            <a:ext cx="4184435" cy="176093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5968" y="3364131"/>
            <a:ext cx="6436032" cy="147877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4824" y="4891096"/>
            <a:ext cx="5327176" cy="1851513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312368" y="1004283"/>
            <a:ext cx="804006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2400" dirty="0" smtClean="0"/>
              <a:t>Show that the simplified form of F = A’B+BC’+BC+AB’C’ can be denoted as F = B+AC’</a:t>
            </a:r>
            <a:endParaRPr lang="en-US" sz="24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" name="Ink 1"/>
              <p14:cNvContentPartPr/>
              <p14:nvPr/>
            </p14:nvContentPartPr>
            <p14:xfrm>
              <a:off x="0" y="1357200"/>
              <a:ext cx="11975040" cy="473328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9360" y="1347840"/>
                <a:ext cx="11993760" cy="4752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22630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12368" y="267327"/>
            <a:ext cx="10319238" cy="736956"/>
          </a:xfrm>
        </p:spPr>
        <p:txBody>
          <a:bodyPr/>
          <a:lstStyle/>
          <a:p>
            <a:r>
              <a:rPr lang="en-AU" sz="4000" dirty="0">
                <a:solidFill>
                  <a:srgbClr val="0000CC"/>
                </a:solidFill>
              </a:rPr>
              <a:t>Activity 3: Boolean </a:t>
            </a:r>
            <a:r>
              <a:rPr lang="en-AU" sz="4000" dirty="0" smtClean="0">
                <a:solidFill>
                  <a:srgbClr val="0000CC"/>
                </a:solidFill>
              </a:rPr>
              <a:t>Simplification using K-Map</a:t>
            </a:r>
            <a:endParaRPr lang="en-AU" sz="4000" dirty="0">
              <a:solidFill>
                <a:srgbClr val="FF00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12368" y="908749"/>
            <a:ext cx="1157483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2400" dirty="0" smtClean="0"/>
              <a:t>Construct the truth table for the Boolean expression of </a:t>
            </a:r>
            <a:r>
              <a:rPr lang="en-US" sz="2400" dirty="0"/>
              <a:t>F = A’BC+AB’C+ABC’+</a:t>
            </a:r>
            <a:r>
              <a:rPr lang="en-US" sz="2400" dirty="0" smtClean="0"/>
              <a:t>ABC.</a:t>
            </a:r>
            <a:r>
              <a:rPr lang="en-US" sz="2400" dirty="0"/>
              <a:t> </a:t>
            </a:r>
            <a:r>
              <a:rPr lang="en-US" sz="2400" dirty="0" smtClean="0"/>
              <a:t>Using K-Map, simplify the Boolean expression.</a:t>
            </a:r>
            <a:endParaRPr lang="en-US" sz="24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339480" y="482040"/>
              <a:ext cx="11206800" cy="551916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30120" y="472680"/>
                <a:ext cx="11225520" cy="553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6197040" y="4759560"/>
              <a:ext cx="170280" cy="37548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187680" y="4750200"/>
                <a:ext cx="189000" cy="394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45090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12368" y="267327"/>
            <a:ext cx="10319238" cy="736956"/>
          </a:xfrm>
        </p:spPr>
        <p:txBody>
          <a:bodyPr/>
          <a:lstStyle/>
          <a:p>
            <a:r>
              <a:rPr lang="en-AU" sz="4000" dirty="0">
                <a:solidFill>
                  <a:srgbClr val="0000CC"/>
                </a:solidFill>
              </a:rPr>
              <a:t>Activity 3: Boolean </a:t>
            </a:r>
            <a:r>
              <a:rPr lang="en-AU" sz="4000" dirty="0" smtClean="0">
                <a:solidFill>
                  <a:srgbClr val="0000CC"/>
                </a:solidFill>
              </a:rPr>
              <a:t>Simplification using </a:t>
            </a:r>
            <a:r>
              <a:rPr lang="en-AU" sz="4000" dirty="0" smtClean="0">
                <a:solidFill>
                  <a:srgbClr val="0000CC"/>
                </a:solidFill>
              </a:rPr>
              <a:t>K-Map</a:t>
            </a:r>
            <a:endParaRPr lang="en-AU" sz="40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624960" y="884160"/>
              <a:ext cx="11037600" cy="491148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15600" y="874800"/>
                <a:ext cx="11056320" cy="4930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33610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12368" y="267327"/>
            <a:ext cx="10319238" cy="736956"/>
          </a:xfrm>
        </p:spPr>
        <p:txBody>
          <a:bodyPr/>
          <a:lstStyle/>
          <a:p>
            <a:r>
              <a:rPr lang="en-AU" sz="4000" dirty="0">
                <a:solidFill>
                  <a:srgbClr val="0000CC"/>
                </a:solidFill>
              </a:rPr>
              <a:t>Activity 3: Boolean </a:t>
            </a:r>
            <a:r>
              <a:rPr lang="en-AU" sz="4000" dirty="0" smtClean="0">
                <a:solidFill>
                  <a:srgbClr val="0000CC"/>
                </a:solidFill>
              </a:rPr>
              <a:t>Simplification using </a:t>
            </a:r>
            <a:r>
              <a:rPr lang="en-AU" sz="4000" dirty="0" smtClean="0">
                <a:solidFill>
                  <a:srgbClr val="0000CC"/>
                </a:solidFill>
              </a:rPr>
              <a:t>K-Map</a:t>
            </a:r>
            <a:endParaRPr lang="en-AU" sz="40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732240" y="1348560"/>
              <a:ext cx="7822800" cy="435780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22880" y="1339200"/>
                <a:ext cx="7841520" cy="4376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61279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12368" y="267327"/>
            <a:ext cx="10319238" cy="736956"/>
          </a:xfrm>
        </p:spPr>
        <p:txBody>
          <a:bodyPr/>
          <a:lstStyle/>
          <a:p>
            <a:r>
              <a:rPr lang="en-AU" sz="4000" dirty="0">
                <a:solidFill>
                  <a:srgbClr val="0000CC"/>
                </a:solidFill>
              </a:rPr>
              <a:t>Activity 3: Boolean </a:t>
            </a:r>
            <a:r>
              <a:rPr lang="en-AU" sz="4000" dirty="0" smtClean="0">
                <a:solidFill>
                  <a:srgbClr val="0000CC"/>
                </a:solidFill>
              </a:rPr>
              <a:t>Simplification using K-Map (Self-Attempt)</a:t>
            </a:r>
            <a:endParaRPr lang="en-AU" sz="4000" dirty="0">
              <a:solidFill>
                <a:srgbClr val="FF00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12368" y="1427364"/>
            <a:ext cx="1157483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2400" dirty="0" smtClean="0"/>
              <a:t>Construct the truth table for the Boolean expression of </a:t>
            </a:r>
            <a:r>
              <a:rPr lang="en-US" sz="2400" dirty="0"/>
              <a:t>F = </a:t>
            </a:r>
            <a:r>
              <a:rPr lang="en-US" sz="2400" dirty="0" smtClean="0"/>
              <a:t>A’B+BC’+BC+AB’C’. Using K-Map, simplify the Boolean expression.</a:t>
            </a:r>
            <a:endParaRPr lang="en-US" sz="2400" dirty="0"/>
          </a:p>
        </p:txBody>
      </p:sp>
      <p:sp>
        <p:nvSpPr>
          <p:cNvPr id="5" name="Flowchart: Process 4"/>
          <p:cNvSpPr/>
          <p:nvPr/>
        </p:nvSpPr>
        <p:spPr>
          <a:xfrm>
            <a:off x="2398109" y="3425331"/>
            <a:ext cx="6543566" cy="1567584"/>
          </a:xfrm>
          <a:prstGeom prst="flowChartProcess">
            <a:avLst/>
          </a:pr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3500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path path="circle">
              <a:fillToRect l="50000" t="-80000" r="50000" b="180000"/>
            </a:path>
          </a:gra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Answers will be provided in the Moodle forum on Friday.</a:t>
            </a:r>
            <a:endParaRPr lang="en-MY" sz="3600" b="1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7250760" y="982440"/>
              <a:ext cx="3411720" cy="123264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241400" y="973080"/>
                <a:ext cx="3430440" cy="1251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16133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12368" y="267327"/>
            <a:ext cx="10319238" cy="736956"/>
          </a:xfrm>
        </p:spPr>
        <p:txBody>
          <a:bodyPr/>
          <a:lstStyle/>
          <a:p>
            <a:r>
              <a:rPr lang="en-AU" sz="4000" dirty="0" smtClean="0">
                <a:solidFill>
                  <a:srgbClr val="0000CC"/>
                </a:solidFill>
              </a:rPr>
              <a:t>Boolean Simplification using K-Map</a:t>
            </a:r>
            <a:endParaRPr lang="en-AU" sz="4000" dirty="0">
              <a:solidFill>
                <a:srgbClr val="FF00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12368" y="908749"/>
            <a:ext cx="1157483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2400" dirty="0" smtClean="0"/>
              <a:t>Write the Boolean expression from the truth table below. Using K-Map, simplify the Boolean expression.</a:t>
            </a:r>
            <a:endParaRPr lang="en-US" sz="2400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1058297"/>
              </p:ext>
            </p:extLst>
          </p:nvPr>
        </p:nvGraphicFramePr>
        <p:xfrm>
          <a:off x="568034" y="2018864"/>
          <a:ext cx="4656852" cy="33375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64213">
                  <a:extLst>
                    <a:ext uri="{9D8B030D-6E8A-4147-A177-3AD203B41FA5}">
                      <a16:colId xmlns:a16="http://schemas.microsoft.com/office/drawing/2014/main" val="2655636422"/>
                    </a:ext>
                  </a:extLst>
                </a:gridCol>
                <a:gridCol w="1164213">
                  <a:extLst>
                    <a:ext uri="{9D8B030D-6E8A-4147-A177-3AD203B41FA5}">
                      <a16:colId xmlns:a16="http://schemas.microsoft.com/office/drawing/2014/main" val="791417332"/>
                    </a:ext>
                  </a:extLst>
                </a:gridCol>
                <a:gridCol w="1164213">
                  <a:extLst>
                    <a:ext uri="{9D8B030D-6E8A-4147-A177-3AD203B41FA5}">
                      <a16:colId xmlns:a16="http://schemas.microsoft.com/office/drawing/2014/main" val="3315803482"/>
                    </a:ext>
                  </a:extLst>
                </a:gridCol>
                <a:gridCol w="1164213">
                  <a:extLst>
                    <a:ext uri="{9D8B030D-6E8A-4147-A177-3AD203B41FA5}">
                      <a16:colId xmlns:a16="http://schemas.microsoft.com/office/drawing/2014/main" val="24175231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A</a:t>
                      </a:r>
                      <a:endParaRPr lang="en-MY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B</a:t>
                      </a:r>
                      <a:endParaRPr lang="en-MY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C</a:t>
                      </a:r>
                      <a:endParaRPr lang="en-MY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F</a:t>
                      </a:r>
                      <a:endParaRPr lang="en-MY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22332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/>
                        <a:t>0</a:t>
                      </a:r>
                      <a:endParaRPr lang="en-MY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/>
                        <a:t>0</a:t>
                      </a:r>
                      <a:endParaRPr lang="en-MY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/>
                        <a:t>0</a:t>
                      </a:r>
                      <a:endParaRPr lang="en-MY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/>
                        <a:t>1</a:t>
                      </a:r>
                      <a:endParaRPr lang="en-MY" sz="18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41463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/>
                        <a:t>0</a:t>
                      </a:r>
                      <a:endParaRPr lang="en-MY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/>
                        <a:t>0</a:t>
                      </a:r>
                      <a:endParaRPr lang="en-MY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/>
                        <a:t>1</a:t>
                      </a:r>
                      <a:endParaRPr lang="en-MY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/>
                        <a:t>0</a:t>
                      </a:r>
                      <a:endParaRPr lang="en-MY" sz="18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89873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/>
                        <a:t>0</a:t>
                      </a:r>
                      <a:endParaRPr lang="en-MY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/>
                        <a:t>1</a:t>
                      </a:r>
                      <a:endParaRPr lang="en-MY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/>
                        <a:t>0</a:t>
                      </a:r>
                      <a:endParaRPr lang="en-MY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/>
                        <a:t>1</a:t>
                      </a:r>
                      <a:endParaRPr lang="en-MY" sz="18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55880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/>
                        <a:t>0</a:t>
                      </a:r>
                      <a:endParaRPr lang="en-MY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/>
                        <a:t>1</a:t>
                      </a:r>
                      <a:endParaRPr lang="en-MY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/>
                        <a:t>1</a:t>
                      </a:r>
                      <a:endParaRPr lang="en-MY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/>
                        <a:t>1</a:t>
                      </a:r>
                      <a:endParaRPr lang="en-MY" sz="18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83087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/>
                        <a:t>1</a:t>
                      </a:r>
                      <a:endParaRPr lang="en-MY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/>
                        <a:t>0</a:t>
                      </a:r>
                      <a:endParaRPr lang="en-MY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/>
                        <a:t>0</a:t>
                      </a:r>
                      <a:endParaRPr lang="en-MY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/>
                        <a:t>0</a:t>
                      </a:r>
                      <a:endParaRPr lang="en-MY" sz="18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27765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/>
                        <a:t>1</a:t>
                      </a:r>
                      <a:endParaRPr lang="en-MY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/>
                        <a:t>0</a:t>
                      </a:r>
                      <a:endParaRPr lang="en-MY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/>
                        <a:t>1</a:t>
                      </a:r>
                      <a:endParaRPr lang="en-MY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/>
                        <a:t>1</a:t>
                      </a:r>
                      <a:endParaRPr lang="en-MY" sz="18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50440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/>
                        <a:t>1</a:t>
                      </a:r>
                      <a:endParaRPr lang="en-MY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/>
                        <a:t>1</a:t>
                      </a:r>
                      <a:endParaRPr lang="en-MY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/>
                        <a:t>0</a:t>
                      </a:r>
                      <a:endParaRPr lang="en-MY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/>
                        <a:t>1</a:t>
                      </a:r>
                      <a:endParaRPr lang="en-MY" sz="18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06801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/>
                        <a:t>1</a:t>
                      </a:r>
                      <a:endParaRPr lang="en-MY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/>
                        <a:t>1</a:t>
                      </a:r>
                      <a:endParaRPr lang="en-MY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/>
                        <a:t>1</a:t>
                      </a:r>
                      <a:endParaRPr lang="en-MY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/>
                        <a:t>1</a:t>
                      </a:r>
                      <a:endParaRPr lang="en-MY" sz="18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1217327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4447080" y="107280"/>
              <a:ext cx="7045920" cy="553680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437720" y="97920"/>
                <a:ext cx="7064640" cy="5555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03636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12368" y="267327"/>
            <a:ext cx="10319238" cy="736956"/>
          </a:xfrm>
        </p:spPr>
        <p:txBody>
          <a:bodyPr/>
          <a:lstStyle/>
          <a:p>
            <a:r>
              <a:rPr lang="en-AU" sz="4000" dirty="0">
                <a:solidFill>
                  <a:srgbClr val="0000CC"/>
                </a:solidFill>
              </a:rPr>
              <a:t>Activity 3: Boolean </a:t>
            </a:r>
            <a:r>
              <a:rPr lang="en-AU" sz="4000" dirty="0" smtClean="0">
                <a:solidFill>
                  <a:srgbClr val="0000CC"/>
                </a:solidFill>
              </a:rPr>
              <a:t>Simplification using K-Map (Self-Attempt)</a:t>
            </a:r>
            <a:endParaRPr lang="en-AU" sz="4000" dirty="0">
              <a:solidFill>
                <a:srgbClr val="FF00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31556" y="1450917"/>
            <a:ext cx="1157483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2400" dirty="0" smtClean="0"/>
              <a:t>Write the Boolean expression from the truth table below. Using K-Map, simplify the Boolean expression.</a:t>
            </a:r>
            <a:endParaRPr lang="en-US" sz="2400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3186715"/>
              </p:ext>
            </p:extLst>
          </p:nvPr>
        </p:nvGraphicFramePr>
        <p:xfrm>
          <a:off x="431556" y="2728548"/>
          <a:ext cx="4656852" cy="33324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64213">
                  <a:extLst>
                    <a:ext uri="{9D8B030D-6E8A-4147-A177-3AD203B41FA5}">
                      <a16:colId xmlns:a16="http://schemas.microsoft.com/office/drawing/2014/main" val="2655636422"/>
                    </a:ext>
                  </a:extLst>
                </a:gridCol>
                <a:gridCol w="1164213">
                  <a:extLst>
                    <a:ext uri="{9D8B030D-6E8A-4147-A177-3AD203B41FA5}">
                      <a16:colId xmlns:a16="http://schemas.microsoft.com/office/drawing/2014/main" val="791417332"/>
                    </a:ext>
                  </a:extLst>
                </a:gridCol>
                <a:gridCol w="1164213">
                  <a:extLst>
                    <a:ext uri="{9D8B030D-6E8A-4147-A177-3AD203B41FA5}">
                      <a16:colId xmlns:a16="http://schemas.microsoft.com/office/drawing/2014/main" val="3315803482"/>
                    </a:ext>
                  </a:extLst>
                </a:gridCol>
                <a:gridCol w="1164213">
                  <a:extLst>
                    <a:ext uri="{9D8B030D-6E8A-4147-A177-3AD203B41FA5}">
                      <a16:colId xmlns:a16="http://schemas.microsoft.com/office/drawing/2014/main" val="24175231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A</a:t>
                      </a:r>
                      <a:endParaRPr lang="en-MY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B</a:t>
                      </a:r>
                      <a:endParaRPr lang="en-MY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C</a:t>
                      </a:r>
                      <a:endParaRPr lang="en-MY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F</a:t>
                      </a:r>
                      <a:endParaRPr lang="en-MY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22332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/>
                        <a:t>0</a:t>
                      </a:r>
                      <a:endParaRPr lang="en-MY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/>
                        <a:t>0</a:t>
                      </a:r>
                      <a:endParaRPr lang="en-MY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/>
                        <a:t>0</a:t>
                      </a:r>
                      <a:endParaRPr lang="en-MY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/>
                        <a:t>1</a:t>
                      </a:r>
                      <a:endParaRPr lang="en-MY" sz="18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41463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/>
                        <a:t>0</a:t>
                      </a:r>
                      <a:endParaRPr lang="en-MY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/>
                        <a:t>0</a:t>
                      </a:r>
                      <a:endParaRPr lang="en-MY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/>
                        <a:t>1</a:t>
                      </a:r>
                      <a:endParaRPr lang="en-MY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/>
                        <a:t>0</a:t>
                      </a:r>
                      <a:endParaRPr lang="en-MY" sz="18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89873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/>
                        <a:t>0</a:t>
                      </a:r>
                      <a:endParaRPr lang="en-MY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/>
                        <a:t>1</a:t>
                      </a:r>
                      <a:endParaRPr lang="en-MY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/>
                        <a:t>0</a:t>
                      </a:r>
                      <a:endParaRPr lang="en-MY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/>
                        <a:t>1</a:t>
                      </a:r>
                      <a:endParaRPr lang="en-MY" sz="18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5588022"/>
                  </a:ext>
                </a:extLst>
              </a:tr>
              <a:tr h="237263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/>
                        <a:t>0</a:t>
                      </a:r>
                      <a:endParaRPr lang="en-MY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/>
                        <a:t>1</a:t>
                      </a:r>
                      <a:endParaRPr lang="en-MY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/>
                        <a:t>1</a:t>
                      </a:r>
                      <a:endParaRPr lang="en-MY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/>
                        <a:t>0</a:t>
                      </a:r>
                      <a:endParaRPr lang="en-MY" sz="18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83087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/>
                        <a:t>1</a:t>
                      </a:r>
                      <a:endParaRPr lang="en-MY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/>
                        <a:t>0</a:t>
                      </a:r>
                      <a:endParaRPr lang="en-MY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/>
                        <a:t>0</a:t>
                      </a:r>
                      <a:endParaRPr lang="en-MY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/>
                        <a:t>1</a:t>
                      </a:r>
                      <a:endParaRPr lang="en-MY" sz="18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27765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/>
                        <a:t>1</a:t>
                      </a:r>
                      <a:endParaRPr lang="en-MY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/>
                        <a:t>0</a:t>
                      </a:r>
                      <a:endParaRPr lang="en-MY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/>
                        <a:t>1</a:t>
                      </a:r>
                      <a:endParaRPr lang="en-MY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/>
                        <a:t>0</a:t>
                      </a:r>
                      <a:endParaRPr lang="en-MY" sz="18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50440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/>
                        <a:t>1</a:t>
                      </a:r>
                      <a:endParaRPr lang="en-MY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/>
                        <a:t>1</a:t>
                      </a:r>
                      <a:endParaRPr lang="en-MY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/>
                        <a:t>0</a:t>
                      </a:r>
                      <a:endParaRPr lang="en-MY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/>
                        <a:t>1</a:t>
                      </a:r>
                      <a:endParaRPr lang="en-MY" sz="18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06801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/>
                        <a:t>1</a:t>
                      </a:r>
                      <a:endParaRPr lang="en-MY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/>
                        <a:t>1</a:t>
                      </a:r>
                      <a:endParaRPr lang="en-MY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/>
                        <a:t>1</a:t>
                      </a:r>
                      <a:endParaRPr lang="en-MY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/>
                        <a:t>0</a:t>
                      </a:r>
                      <a:endParaRPr lang="en-MY" sz="18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1217327"/>
                  </a:ext>
                </a:extLst>
              </a:tr>
            </a:tbl>
          </a:graphicData>
        </a:graphic>
      </p:graphicFrame>
      <p:sp>
        <p:nvSpPr>
          <p:cNvPr id="6" name="Flowchart: Process 5"/>
          <p:cNvSpPr/>
          <p:nvPr/>
        </p:nvSpPr>
        <p:spPr>
          <a:xfrm>
            <a:off x="5359673" y="3206967"/>
            <a:ext cx="6543566" cy="1567584"/>
          </a:xfrm>
          <a:prstGeom prst="flowChartProcess">
            <a:avLst/>
          </a:pr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3500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path path="circle">
              <a:fillToRect l="50000" t="-80000" r="50000" b="180000"/>
            </a:path>
          </a:gra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Answers will be provided in the Moodle forum on Friday.</a:t>
            </a:r>
            <a:endParaRPr lang="en-MY" sz="3600" b="1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0557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166792" y="171793"/>
            <a:ext cx="12025208" cy="736956"/>
          </a:xfrm>
        </p:spPr>
        <p:txBody>
          <a:bodyPr/>
          <a:lstStyle/>
          <a:p>
            <a:r>
              <a:rPr lang="en-AU" sz="4000" dirty="0">
                <a:solidFill>
                  <a:srgbClr val="0000CC"/>
                </a:solidFill>
              </a:rPr>
              <a:t>Activity 3: Sum </a:t>
            </a:r>
            <a:r>
              <a:rPr lang="en-AU" sz="4000" dirty="0" smtClean="0">
                <a:solidFill>
                  <a:srgbClr val="0000CC"/>
                </a:solidFill>
              </a:rPr>
              <a:t>of Product (SOP) and Product of Sum (POS)</a:t>
            </a:r>
            <a:endParaRPr lang="en-AU" sz="4000" dirty="0">
              <a:solidFill>
                <a:srgbClr val="FF00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12368" y="908749"/>
            <a:ext cx="1157483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2400" dirty="0" smtClean="0"/>
              <a:t>Formulate a Boolean expression from the truth table in SOP form and POS form.</a:t>
            </a:r>
            <a:endParaRPr lang="en-US" sz="2400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0339219"/>
              </p:ext>
            </p:extLst>
          </p:nvPr>
        </p:nvGraphicFramePr>
        <p:xfrm>
          <a:off x="312368" y="1370414"/>
          <a:ext cx="4656852" cy="33324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64213">
                  <a:extLst>
                    <a:ext uri="{9D8B030D-6E8A-4147-A177-3AD203B41FA5}">
                      <a16:colId xmlns:a16="http://schemas.microsoft.com/office/drawing/2014/main" val="2655636422"/>
                    </a:ext>
                  </a:extLst>
                </a:gridCol>
                <a:gridCol w="1164213">
                  <a:extLst>
                    <a:ext uri="{9D8B030D-6E8A-4147-A177-3AD203B41FA5}">
                      <a16:colId xmlns:a16="http://schemas.microsoft.com/office/drawing/2014/main" val="791417332"/>
                    </a:ext>
                  </a:extLst>
                </a:gridCol>
                <a:gridCol w="1164213">
                  <a:extLst>
                    <a:ext uri="{9D8B030D-6E8A-4147-A177-3AD203B41FA5}">
                      <a16:colId xmlns:a16="http://schemas.microsoft.com/office/drawing/2014/main" val="3315803482"/>
                    </a:ext>
                  </a:extLst>
                </a:gridCol>
                <a:gridCol w="1164213">
                  <a:extLst>
                    <a:ext uri="{9D8B030D-6E8A-4147-A177-3AD203B41FA5}">
                      <a16:colId xmlns:a16="http://schemas.microsoft.com/office/drawing/2014/main" val="24175231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A</a:t>
                      </a:r>
                      <a:endParaRPr lang="en-MY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B</a:t>
                      </a:r>
                      <a:endParaRPr lang="en-MY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C</a:t>
                      </a:r>
                      <a:endParaRPr lang="en-MY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F</a:t>
                      </a:r>
                      <a:endParaRPr lang="en-MY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22332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/>
                        <a:t>0</a:t>
                      </a:r>
                      <a:endParaRPr lang="en-MY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/>
                        <a:t>0</a:t>
                      </a:r>
                      <a:endParaRPr lang="en-MY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/>
                        <a:t>0</a:t>
                      </a:r>
                      <a:endParaRPr lang="en-MY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/>
                        <a:t>0</a:t>
                      </a:r>
                      <a:endParaRPr lang="en-MY" sz="18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41463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/>
                        <a:t>0</a:t>
                      </a:r>
                      <a:endParaRPr lang="en-MY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/>
                        <a:t>0</a:t>
                      </a:r>
                      <a:endParaRPr lang="en-MY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/>
                        <a:t>1</a:t>
                      </a:r>
                      <a:endParaRPr lang="en-MY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/>
                        <a:t>0</a:t>
                      </a:r>
                      <a:endParaRPr lang="en-MY" sz="18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89873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/>
                        <a:t>0</a:t>
                      </a:r>
                      <a:endParaRPr lang="en-MY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/>
                        <a:t>1</a:t>
                      </a:r>
                      <a:endParaRPr lang="en-MY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/>
                        <a:t>0</a:t>
                      </a:r>
                      <a:endParaRPr lang="en-MY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/>
                        <a:t>1</a:t>
                      </a:r>
                      <a:endParaRPr lang="en-MY" sz="18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5588022"/>
                  </a:ext>
                </a:extLst>
              </a:tr>
              <a:tr h="237263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/>
                        <a:t>0</a:t>
                      </a:r>
                      <a:endParaRPr lang="en-MY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/>
                        <a:t>1</a:t>
                      </a:r>
                      <a:endParaRPr lang="en-MY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/>
                        <a:t>1</a:t>
                      </a:r>
                      <a:endParaRPr lang="en-MY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/>
                        <a:t>1</a:t>
                      </a:r>
                      <a:endParaRPr lang="en-MY" sz="18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83087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/>
                        <a:t>1</a:t>
                      </a:r>
                      <a:endParaRPr lang="en-MY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/>
                        <a:t>0</a:t>
                      </a:r>
                      <a:endParaRPr lang="en-MY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/>
                        <a:t>0</a:t>
                      </a:r>
                      <a:endParaRPr lang="en-MY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/>
                        <a:t>1</a:t>
                      </a:r>
                      <a:endParaRPr lang="en-MY" sz="18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27765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/>
                        <a:t>1</a:t>
                      </a:r>
                      <a:endParaRPr lang="en-MY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/>
                        <a:t>0</a:t>
                      </a:r>
                      <a:endParaRPr lang="en-MY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/>
                        <a:t>1</a:t>
                      </a:r>
                      <a:endParaRPr lang="en-MY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/>
                        <a:t>1</a:t>
                      </a:r>
                      <a:endParaRPr lang="en-MY" sz="18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50440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/>
                        <a:t>1</a:t>
                      </a:r>
                      <a:endParaRPr lang="en-MY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/>
                        <a:t>1</a:t>
                      </a:r>
                      <a:endParaRPr lang="en-MY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/>
                        <a:t>0</a:t>
                      </a:r>
                      <a:endParaRPr lang="en-MY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/>
                        <a:t>1</a:t>
                      </a:r>
                      <a:endParaRPr lang="en-MY" sz="18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06801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/>
                        <a:t>1</a:t>
                      </a:r>
                      <a:endParaRPr lang="en-MY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/>
                        <a:t>1</a:t>
                      </a:r>
                      <a:endParaRPr lang="en-MY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/>
                        <a:t>1</a:t>
                      </a:r>
                      <a:endParaRPr lang="en-MY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/>
                        <a:t>0</a:t>
                      </a:r>
                      <a:endParaRPr lang="en-MY" sz="18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1217327"/>
                  </a:ext>
                </a:extLst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368" y="4860025"/>
            <a:ext cx="5327176" cy="1851513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526680" y="1348560"/>
              <a:ext cx="11287800" cy="481320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17320" y="1339200"/>
                <a:ext cx="11306520" cy="4831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25432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544393" y="189831"/>
            <a:ext cx="7452026" cy="736956"/>
          </a:xfrm>
        </p:spPr>
        <p:txBody>
          <a:bodyPr/>
          <a:lstStyle/>
          <a:p>
            <a:r>
              <a:rPr lang="en-AU" sz="4000" dirty="0" smtClean="0">
                <a:solidFill>
                  <a:srgbClr val="0000CC"/>
                </a:solidFill>
              </a:rPr>
              <a:t>Learning Outcomes</a:t>
            </a:r>
            <a:endParaRPr lang="en-AU" dirty="0">
              <a:solidFill>
                <a:srgbClr val="0000CC"/>
              </a:solidFill>
            </a:endParaRPr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120379887"/>
              </p:ext>
            </p:extLst>
          </p:nvPr>
        </p:nvGraphicFramePr>
        <p:xfrm>
          <a:off x="544393" y="1479077"/>
          <a:ext cx="7975493" cy="46019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Rectangle 7"/>
          <p:cNvSpPr/>
          <p:nvPr/>
        </p:nvSpPr>
        <p:spPr>
          <a:xfrm>
            <a:off x="544393" y="972099"/>
            <a:ext cx="59121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latin typeface="Arial Narrow" panose="020B0606020202030204" pitchFamily="34" charset="0"/>
              </a:rPr>
              <a:t>At the end of this workshop, you </a:t>
            </a:r>
            <a:r>
              <a:rPr lang="en-US" sz="2400" b="1" dirty="0" smtClean="0">
                <a:latin typeface="Arial Narrow" panose="020B0606020202030204" pitchFamily="34" charset="0"/>
              </a:rPr>
              <a:t>will be able to:</a:t>
            </a:r>
            <a:endParaRPr lang="en-MY" sz="2400" b="1" dirty="0"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5436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96" y="1364776"/>
            <a:ext cx="12114521" cy="3740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168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177421" y="189807"/>
            <a:ext cx="7452026" cy="736956"/>
          </a:xfrm>
        </p:spPr>
        <p:txBody>
          <a:bodyPr/>
          <a:lstStyle/>
          <a:p>
            <a:r>
              <a:rPr lang="en-AU" sz="4000" dirty="0" smtClean="0">
                <a:solidFill>
                  <a:srgbClr val="0000CC"/>
                </a:solidFill>
              </a:rPr>
              <a:t>Forum Activity</a:t>
            </a:r>
            <a:endParaRPr lang="en-AU" dirty="0">
              <a:solidFill>
                <a:srgbClr val="0000CC"/>
              </a:solidFill>
            </a:endParaRPr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1367066858"/>
              </p:ext>
            </p:extLst>
          </p:nvPr>
        </p:nvGraphicFramePr>
        <p:xfrm>
          <a:off x="598985" y="926763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006187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544393" y="189830"/>
            <a:ext cx="11371836" cy="1273521"/>
          </a:xfrm>
        </p:spPr>
        <p:txBody>
          <a:bodyPr/>
          <a:lstStyle/>
          <a:p>
            <a:r>
              <a:rPr lang="en-US" sz="4000" dirty="0" smtClean="0">
                <a:solidFill>
                  <a:srgbClr val="0000CC"/>
                </a:solidFill>
              </a:rPr>
              <a:t>Activity 1: Assignment 1 Briefing</a:t>
            </a:r>
            <a:endParaRPr lang="en-US" sz="4000" dirty="0">
              <a:solidFill>
                <a:srgbClr val="0000CC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3502" y="826590"/>
            <a:ext cx="8513617" cy="4964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513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544393" y="1463352"/>
            <a:ext cx="611571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dirty="0" smtClean="0">
                <a:latin typeface="Arial Narrow" panose="020B0606020202030204" pitchFamily="34" charset="0"/>
                <a:cs typeface="Arial" panose="020B0604020202020204" pitchFamily="34" charset="0"/>
              </a:rPr>
              <a:t>There are 4 questions to be demonstrated how we convert a Boolean expression into digital circuits and vice-versa.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dirty="0" smtClean="0">
                <a:latin typeface="Arial Narrow" panose="020B0606020202030204" pitchFamily="34" charset="0"/>
                <a:cs typeface="Arial" panose="020B0604020202020204" pitchFamily="34" charset="0"/>
              </a:rPr>
              <a:t>You need to formulate a Boolean function from a digital circuit or sketch a digital circuit from a Boolean function.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544393" y="189830"/>
            <a:ext cx="11371836" cy="1273521"/>
          </a:xfrm>
        </p:spPr>
        <p:txBody>
          <a:bodyPr/>
          <a:lstStyle/>
          <a:p>
            <a:r>
              <a:rPr lang="en-US" sz="4000" dirty="0" smtClean="0">
                <a:solidFill>
                  <a:srgbClr val="0000CC"/>
                </a:solidFill>
              </a:rPr>
              <a:t>Activity 2: Discussion </a:t>
            </a:r>
            <a:r>
              <a:rPr lang="en-US" sz="4000" dirty="0">
                <a:solidFill>
                  <a:srgbClr val="0000CC"/>
                </a:solidFill>
              </a:rPr>
              <a:t>and exercise on Boolean algebra and digital circuits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7098" y="4444064"/>
            <a:ext cx="2664239" cy="166601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0311" y="4416392"/>
            <a:ext cx="3770413" cy="193045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5644" y="1286435"/>
            <a:ext cx="3422774" cy="2662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764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12367" y="267327"/>
            <a:ext cx="11315526" cy="736956"/>
          </a:xfrm>
        </p:spPr>
        <p:txBody>
          <a:bodyPr/>
          <a:lstStyle/>
          <a:p>
            <a:r>
              <a:rPr lang="en-US" sz="4000" dirty="0">
                <a:solidFill>
                  <a:srgbClr val="0000CC"/>
                </a:solidFill>
              </a:rPr>
              <a:t>Activity </a:t>
            </a:r>
            <a:r>
              <a:rPr lang="en-US" sz="4000" dirty="0" smtClean="0">
                <a:solidFill>
                  <a:srgbClr val="0000CC"/>
                </a:solidFill>
              </a:rPr>
              <a:t>2: </a:t>
            </a:r>
            <a:r>
              <a:rPr lang="en-AU" sz="4000" dirty="0" smtClean="0">
                <a:solidFill>
                  <a:srgbClr val="0000CC"/>
                </a:solidFill>
              </a:rPr>
              <a:t>Logic Gate Circuit </a:t>
            </a:r>
            <a:r>
              <a:rPr lang="en-AU" sz="4000" dirty="0" smtClean="0">
                <a:solidFill>
                  <a:srgbClr val="0000CC"/>
                </a:solidFill>
                <a:sym typeface="Wingdings" panose="05000000000000000000" pitchFamily="2" charset="2"/>
              </a:rPr>
              <a:t> Boolean Expression (Discussion)</a:t>
            </a:r>
            <a:endParaRPr lang="en-AU" sz="4000" dirty="0">
              <a:solidFill>
                <a:srgbClr val="0000CC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07901" y="1447729"/>
            <a:ext cx="1150659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2400" dirty="0" smtClean="0"/>
              <a:t>Write the Boolean expressions for the following logic gate circuits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1963" y="2100284"/>
            <a:ext cx="2871383" cy="121481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0146" y="1909394"/>
            <a:ext cx="4581086" cy="110527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/>
              <p14:cNvContentPartPr/>
              <p14:nvPr/>
            </p14:nvContentPartPr>
            <p14:xfrm>
              <a:off x="1464480" y="803520"/>
              <a:ext cx="10582200" cy="309024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55120" y="794160"/>
                <a:ext cx="10600920" cy="3108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45564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12368" y="267327"/>
            <a:ext cx="10633136" cy="736956"/>
          </a:xfrm>
        </p:spPr>
        <p:txBody>
          <a:bodyPr/>
          <a:lstStyle/>
          <a:p>
            <a:r>
              <a:rPr lang="en-US" sz="4000" dirty="0">
                <a:solidFill>
                  <a:srgbClr val="0000CC"/>
                </a:solidFill>
              </a:rPr>
              <a:t>Activity </a:t>
            </a:r>
            <a:r>
              <a:rPr lang="en-US" sz="4000" dirty="0" smtClean="0">
                <a:solidFill>
                  <a:srgbClr val="0000CC"/>
                </a:solidFill>
              </a:rPr>
              <a:t>2: </a:t>
            </a:r>
            <a:r>
              <a:rPr lang="en-AU" sz="4000" dirty="0" smtClean="0">
                <a:solidFill>
                  <a:srgbClr val="0000CC"/>
                </a:solidFill>
              </a:rPr>
              <a:t>Logic </a:t>
            </a:r>
            <a:r>
              <a:rPr lang="en-AU" sz="4000" dirty="0">
                <a:solidFill>
                  <a:srgbClr val="0000CC"/>
                </a:solidFill>
              </a:rPr>
              <a:t>Gate Circuit </a:t>
            </a:r>
            <a:r>
              <a:rPr lang="en-AU" sz="4000" dirty="0">
                <a:solidFill>
                  <a:srgbClr val="0000CC"/>
                </a:solidFill>
                <a:sym typeface="Wingdings" panose="05000000000000000000" pitchFamily="2" charset="2"/>
              </a:rPr>
              <a:t> Boolean </a:t>
            </a:r>
            <a:r>
              <a:rPr lang="en-AU" sz="4000" dirty="0" smtClean="0">
                <a:solidFill>
                  <a:srgbClr val="0000CC"/>
                </a:solidFill>
                <a:sym typeface="Wingdings" panose="05000000000000000000" pitchFamily="2" charset="2"/>
              </a:rPr>
              <a:t>Expression (Exercise)</a:t>
            </a:r>
            <a:endParaRPr lang="en-AU" sz="4000" dirty="0">
              <a:solidFill>
                <a:srgbClr val="0000CC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12368" y="1515955"/>
            <a:ext cx="1150659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2400" dirty="0" smtClean="0"/>
              <a:t>Write the Boolean expression for the following logic gate circuit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368" y="2134451"/>
            <a:ext cx="7566037" cy="195987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2170080" y="910800"/>
              <a:ext cx="9822960" cy="38847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60720" y="901440"/>
                <a:ext cx="9841680" cy="3903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99719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12368" y="267327"/>
            <a:ext cx="11233638" cy="736956"/>
          </a:xfrm>
        </p:spPr>
        <p:txBody>
          <a:bodyPr/>
          <a:lstStyle/>
          <a:p>
            <a:r>
              <a:rPr lang="en-US" sz="4000" dirty="0">
                <a:solidFill>
                  <a:srgbClr val="0000CC"/>
                </a:solidFill>
              </a:rPr>
              <a:t>Activity </a:t>
            </a:r>
            <a:r>
              <a:rPr lang="en-US" sz="4000" dirty="0" smtClean="0">
                <a:solidFill>
                  <a:srgbClr val="0000CC"/>
                </a:solidFill>
              </a:rPr>
              <a:t>2: </a:t>
            </a:r>
            <a:r>
              <a:rPr lang="en-AU" sz="4000" dirty="0" smtClean="0">
                <a:solidFill>
                  <a:srgbClr val="0000CC"/>
                </a:solidFill>
              </a:rPr>
              <a:t>Boolean Expression </a:t>
            </a:r>
            <a:r>
              <a:rPr lang="en-AU" sz="4000" dirty="0" smtClean="0">
                <a:solidFill>
                  <a:srgbClr val="0000CC"/>
                </a:solidFill>
                <a:sym typeface="Wingdings" panose="05000000000000000000" pitchFamily="2" charset="2"/>
              </a:rPr>
              <a:t> </a:t>
            </a:r>
            <a:r>
              <a:rPr lang="en-AU" sz="4000" dirty="0" smtClean="0">
                <a:solidFill>
                  <a:srgbClr val="0000CC"/>
                </a:solidFill>
              </a:rPr>
              <a:t>Logic Gate Circuit (Discussion)</a:t>
            </a:r>
            <a:endParaRPr lang="en-AU" sz="4000" dirty="0">
              <a:solidFill>
                <a:srgbClr val="0000CC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12368" y="1441011"/>
            <a:ext cx="11506593" cy="9079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2400" dirty="0" smtClean="0"/>
              <a:t>Sketch the logic gate circuit from the following Boolean expression.</a:t>
            </a:r>
          </a:p>
          <a:p>
            <a:pPr>
              <a:spcBef>
                <a:spcPts val="600"/>
              </a:spcBef>
            </a:pPr>
            <a:r>
              <a:rPr lang="en-US" sz="2400" dirty="0" smtClean="0"/>
              <a:t>F = (A+B)(B’+C)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785880" y="1884240"/>
              <a:ext cx="4715280" cy="21344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76520" y="1874880"/>
                <a:ext cx="4734000" cy="2153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34106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12368" y="267327"/>
            <a:ext cx="10865148" cy="736956"/>
          </a:xfrm>
        </p:spPr>
        <p:txBody>
          <a:bodyPr/>
          <a:lstStyle/>
          <a:p>
            <a:r>
              <a:rPr lang="en-US" sz="4000" dirty="0">
                <a:solidFill>
                  <a:srgbClr val="0000CC"/>
                </a:solidFill>
              </a:rPr>
              <a:t>Activity </a:t>
            </a:r>
            <a:r>
              <a:rPr lang="en-US" sz="4000" dirty="0" smtClean="0">
                <a:solidFill>
                  <a:srgbClr val="0000CC"/>
                </a:solidFill>
              </a:rPr>
              <a:t>2: </a:t>
            </a:r>
            <a:r>
              <a:rPr lang="en-AU" sz="4000" dirty="0" smtClean="0">
                <a:solidFill>
                  <a:srgbClr val="0000CC"/>
                </a:solidFill>
              </a:rPr>
              <a:t>Boolean </a:t>
            </a:r>
            <a:r>
              <a:rPr lang="en-AU" sz="4000" dirty="0">
                <a:solidFill>
                  <a:srgbClr val="0000CC"/>
                </a:solidFill>
              </a:rPr>
              <a:t>Expression </a:t>
            </a:r>
            <a:r>
              <a:rPr lang="en-AU" sz="4000" dirty="0">
                <a:solidFill>
                  <a:srgbClr val="0000CC"/>
                </a:solidFill>
                <a:sym typeface="Wingdings" panose="05000000000000000000" pitchFamily="2" charset="2"/>
              </a:rPr>
              <a:t> </a:t>
            </a:r>
            <a:r>
              <a:rPr lang="en-AU" sz="4000" dirty="0">
                <a:solidFill>
                  <a:srgbClr val="0000CC"/>
                </a:solidFill>
              </a:rPr>
              <a:t>Logic Gate </a:t>
            </a:r>
            <a:r>
              <a:rPr lang="en-AU" sz="4000" dirty="0" smtClean="0">
                <a:solidFill>
                  <a:srgbClr val="0000CC"/>
                </a:solidFill>
              </a:rPr>
              <a:t>Circuit (Exercise)</a:t>
            </a:r>
            <a:endParaRPr lang="en-AU" sz="4000" dirty="0">
              <a:solidFill>
                <a:srgbClr val="0000CC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07903" y="1454659"/>
            <a:ext cx="11506593" cy="9079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2400" dirty="0" smtClean="0"/>
              <a:t>Sketch the logic gate circuit from the following Boolean expression.</a:t>
            </a:r>
          </a:p>
          <a:p>
            <a:pPr>
              <a:spcBef>
                <a:spcPts val="600"/>
              </a:spcBef>
            </a:pPr>
            <a:r>
              <a:rPr lang="en-US" sz="2400" dirty="0" smtClean="0"/>
              <a:t>F = AC+B’C+A’BC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901800" y="1893240"/>
              <a:ext cx="5804640" cy="26164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92440" y="1883880"/>
                <a:ext cx="5823360" cy="2635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24774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26507</TotalTime>
  <Words>631</Words>
  <Application>Microsoft Office PowerPoint</Application>
  <PresentationFormat>Widescreen</PresentationFormat>
  <Paragraphs>157</Paragraphs>
  <Slides>20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Arial Narrow</vt:lpstr>
      <vt:lpstr>Calibri</vt:lpstr>
      <vt:lpstr>Wingdings</vt:lpstr>
      <vt:lpstr>Office Theme</vt:lpstr>
      <vt:lpstr>FIT1047 Week 2 Forum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Monash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Sibyl Stafford</dc:creator>
  <cp:lastModifiedBy>Tan Chee Keong</cp:lastModifiedBy>
  <cp:revision>391</cp:revision>
  <cp:lastPrinted>2018-06-28T06:33:22Z</cp:lastPrinted>
  <dcterms:created xsi:type="dcterms:W3CDTF">2018-04-18T06:45:58Z</dcterms:created>
  <dcterms:modified xsi:type="dcterms:W3CDTF">2022-03-14T06:19:15Z</dcterms:modified>
</cp:coreProperties>
</file>